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48" r:id="rId2"/>
    <p:sldMasterId id="2147483776" r:id="rId3"/>
  </p:sldMasterIdLst>
  <p:notesMasterIdLst>
    <p:notesMasterId r:id="rId19"/>
  </p:notesMasterIdLst>
  <p:sldIdLst>
    <p:sldId id="282" r:id="rId4"/>
    <p:sldId id="257" r:id="rId5"/>
    <p:sldId id="259" r:id="rId6"/>
    <p:sldId id="266" r:id="rId7"/>
    <p:sldId id="271" r:id="rId8"/>
    <p:sldId id="273" r:id="rId9"/>
    <p:sldId id="267" r:id="rId10"/>
    <p:sldId id="268" r:id="rId11"/>
    <p:sldId id="269" r:id="rId12"/>
    <p:sldId id="286" r:id="rId13"/>
    <p:sldId id="274" r:id="rId14"/>
    <p:sldId id="278" r:id="rId15"/>
    <p:sldId id="284" r:id="rId16"/>
    <p:sldId id="283" r:id="rId17"/>
    <p:sldId id="28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02" autoAdjust="0"/>
    <p:restoredTop sz="94660"/>
  </p:normalViewPr>
  <p:slideViewPr>
    <p:cSldViewPr>
      <p:cViewPr>
        <p:scale>
          <a:sx n="80" d="100"/>
          <a:sy n="80" d="100"/>
        </p:scale>
        <p:origin x="-112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70749-3B68-441F-8995-5401A127F56D}" type="datetimeFigureOut">
              <a:rPr lang="en-GB" smtClean="0"/>
              <a:t>15/06/2019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398B5-B4B9-4D53-B30A-E16EBA59BF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225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D7E14B-EAFE-4280-A2AC-C566B2FD88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1998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B834624-0C1E-4601-9190-FC48ADA690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0604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99B6DF7-5DD6-436A-A9E1-92154D79F5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8933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9D5CE9-0B7C-4163-AA8B-E8E6DEC3FC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8263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D7E14B-EAFE-4280-A2AC-C566B2FD88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7003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9B3C5CF-150F-4E3C-9C6A-C95C8EBAB4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2542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02285F-88F7-496B-A70E-F63F20CB98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9506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CD7C7AF-241F-4023-B906-EAA290D869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4962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9603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7C9963AE-AAF4-4CA9-B7D3-8DBDB8E67D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53823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5CCB19-653B-48F2-A88E-6FC852ACDE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7877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4E20505-9D85-42FD-8088-E758D1A633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8769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9B3C5CF-150F-4E3C-9C6A-C95C8EBAB4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97753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10B58C3-C7AE-4FB0-BC34-5235DF16F0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24295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C9A91E-079B-49A4-A399-2D4590F680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9101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B834624-0C1E-4601-9190-FC48ADA690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66383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99B6DF7-5DD6-436A-A9E1-92154D79F5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12380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9D5CE9-0B7C-4163-AA8B-E8E6DEC3FC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89562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95CDBF-FA86-4E09-8468-D9471EFE19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35215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D7E14B-EAFE-4280-A2AC-C566B2FD88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01213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9B3C5CF-150F-4E3C-9C6A-C95C8EBAB4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60636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02285F-88F7-496B-A70E-F63F20CB98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20612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CD7C7AF-241F-4023-B906-EAA290D869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599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02285F-88F7-496B-A70E-F63F20CB98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86599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9603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7C9963AE-AAF4-4CA9-B7D3-8DBDB8E67D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34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5CCB19-653B-48F2-A88E-6FC852ACDE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7607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4E20505-9D85-42FD-8088-E758D1A633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542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10B58C3-C7AE-4FB0-BC34-5235DF16F0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00871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C9A91E-079B-49A4-A399-2D4590F680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93272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B834624-0C1E-4601-9190-FC48ADA690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7714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99B6DF7-5DD6-436A-A9E1-92154D79F5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38333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9D5CE9-0B7C-4163-AA8B-E8E6DEC3FC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43282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95CDBF-FA86-4E09-8468-D9471EFE19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7577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CD7C7AF-241F-4023-B906-EAA290D869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5341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9603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7C9963AE-AAF4-4CA9-B7D3-8DBDB8E67D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1639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5CCB19-653B-48F2-A88E-6FC852ACDE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4266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4E20505-9D85-42FD-8088-E758D1A633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3216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10B58C3-C7AE-4FB0-BC34-5235DF16F0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6805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C9A91E-079B-49A4-A399-2D4590F680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6526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in_page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6203950"/>
            <a:ext cx="90011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  <a:endParaRPr lang="en-US" alt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B05B8670-9E32-4831-B539-C2DADAE534BC}" type="slidenum">
              <a:rPr lang="en-US" altLang="en-US" smtClean="0"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6238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in_page.jp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6203950"/>
            <a:ext cx="90011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  <a:endParaRPr lang="en-US" alt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B05B8670-9E32-4831-B539-C2DADAE534BC}" type="slidenum">
              <a:rPr lang="en-US" altLang="en-US" smtClean="0"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2800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in_page.jp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6203950"/>
            <a:ext cx="90011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  <a:endParaRPr lang="en-US" alt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B05B8670-9E32-4831-B539-C2DADAE534BC}" type="slidenum">
              <a:rPr lang="en-US" altLang="en-US" smtClean="0"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861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 txBox="1">
            <a:spLocks/>
          </p:cNvSpPr>
          <p:nvPr/>
        </p:nvSpPr>
        <p:spPr bwMode="auto">
          <a:xfrm>
            <a:off x="0" y="2138363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5800" smtClean="0">
                <a:solidFill>
                  <a:srgbClr val="5CAC34"/>
                </a:solidFill>
                <a:latin typeface="Arial Bold" charset="0"/>
                <a:cs typeface="Arial Bold" charset="0"/>
              </a:rPr>
              <a:t>Learning Outside the Classroom </a:t>
            </a:r>
          </a:p>
        </p:txBody>
      </p:sp>
      <p:sp>
        <p:nvSpPr>
          <p:cNvPr id="5123" name="Subtitle 2"/>
          <p:cNvSpPr txBox="1">
            <a:spLocks/>
          </p:cNvSpPr>
          <p:nvPr/>
        </p:nvSpPr>
        <p:spPr bwMode="auto">
          <a:xfrm>
            <a:off x="0" y="3819525"/>
            <a:ext cx="91440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defTabSz="457200" fontAlgn="base">
              <a:spcAft>
                <a:spcPct val="0"/>
              </a:spcAft>
              <a:buNone/>
            </a:pPr>
            <a:r>
              <a:rPr lang="en-GB" altLang="en-US" sz="3000" dirty="0">
                <a:solidFill>
                  <a:srgbClr val="20A9C2"/>
                </a:solidFill>
                <a:latin typeface="Arial" charset="0"/>
                <a:cs typeface="Arial" charset="0"/>
              </a:rPr>
              <a:t>Grosvenor Hall</a:t>
            </a:r>
          </a:p>
          <a:p>
            <a:pPr algn="ctr" defTabSz="457200" fontAlgn="base">
              <a:spcAft>
                <a:spcPct val="0"/>
              </a:spcAft>
              <a:buNone/>
            </a:pPr>
            <a:r>
              <a:rPr lang="en-GB" altLang="en-US" sz="3000" dirty="0">
                <a:solidFill>
                  <a:srgbClr val="20A9C2"/>
                </a:solidFill>
                <a:latin typeface="Arial" charset="0"/>
                <a:cs typeface="Arial" charset="0"/>
              </a:rPr>
              <a:t>Ashford, Kent</a:t>
            </a:r>
          </a:p>
          <a:p>
            <a:pPr algn="ctr" defTabSz="457200" fontAlgn="base">
              <a:spcAft>
                <a:spcPct val="0"/>
              </a:spcAft>
              <a:buNone/>
            </a:pPr>
            <a:r>
              <a:rPr lang="en-GB" altLang="en-US" sz="3000" dirty="0" smtClean="0">
                <a:solidFill>
                  <a:srgbClr val="20A9C2"/>
                </a:solidFill>
                <a:latin typeface="Arial" charset="0"/>
                <a:cs typeface="Arial" charset="0"/>
              </a:rPr>
              <a:t>8</a:t>
            </a:r>
            <a:r>
              <a:rPr lang="en-GB" altLang="en-US" sz="3000" baseline="30000" dirty="0" smtClean="0">
                <a:solidFill>
                  <a:srgbClr val="20A9C2"/>
                </a:solidFill>
                <a:latin typeface="Arial" charset="0"/>
                <a:cs typeface="Arial" charset="0"/>
              </a:rPr>
              <a:t>th</a:t>
            </a:r>
            <a:r>
              <a:rPr lang="en-GB" altLang="en-US" sz="3000" dirty="0" smtClean="0">
                <a:solidFill>
                  <a:srgbClr val="20A9C2"/>
                </a:solidFill>
                <a:latin typeface="Arial" charset="0"/>
                <a:cs typeface="Arial" charset="0"/>
              </a:rPr>
              <a:t>-12</a:t>
            </a:r>
            <a:r>
              <a:rPr lang="en-GB" altLang="en-US" sz="3000" baseline="30000" dirty="0" smtClean="0">
                <a:solidFill>
                  <a:srgbClr val="20A9C2"/>
                </a:solidFill>
                <a:latin typeface="Arial" charset="0"/>
                <a:cs typeface="Arial" charset="0"/>
              </a:rPr>
              <a:t>th</a:t>
            </a:r>
            <a:r>
              <a:rPr lang="en-GB" altLang="en-US" sz="3000" dirty="0" smtClean="0">
                <a:solidFill>
                  <a:srgbClr val="20A9C2"/>
                </a:solidFill>
                <a:latin typeface="Arial" charset="0"/>
                <a:cs typeface="Arial" charset="0"/>
              </a:rPr>
              <a:t> July 2019</a:t>
            </a:r>
            <a:endParaRPr lang="en-GB" altLang="en-US" sz="3000" dirty="0" smtClean="0">
              <a:solidFill>
                <a:srgbClr val="20A9C2"/>
              </a:solidFill>
              <a:latin typeface="Arial" charset="0"/>
              <a:cs typeface="Arial" charset="0"/>
            </a:endParaRPr>
          </a:p>
          <a:p>
            <a:pPr algn="ctr" defTabSz="457200" fontAlgn="base">
              <a:spcAft>
                <a:spcPct val="0"/>
              </a:spcAft>
              <a:buFont typeface="Arial" charset="0"/>
              <a:buNone/>
            </a:pPr>
            <a:endParaRPr lang="en-US" altLang="en-US" sz="3000" dirty="0" smtClean="0">
              <a:solidFill>
                <a:srgbClr val="20A9C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82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allowed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phones or any other electronic items.</a:t>
            </a:r>
          </a:p>
          <a:p>
            <a:r>
              <a:rPr lang="en-US" dirty="0" smtClean="0"/>
              <a:t>If parents need to contact a child in an emergency: </a:t>
            </a:r>
            <a:r>
              <a:rPr lang="en-US" dirty="0"/>
              <a:t>school office or 01603 </a:t>
            </a:r>
            <a:r>
              <a:rPr lang="en-US" dirty="0" smtClean="0"/>
              <a:t>859106</a:t>
            </a:r>
          </a:p>
          <a:p>
            <a:r>
              <a:rPr lang="en-US" dirty="0" smtClean="0"/>
              <a:t>If we need to contact parents I will have all phone numbers with me.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855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Accommodation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Rooms with 2-8 children. Children have chosen their friends, they will be with at least one friend in their room. </a:t>
            </a:r>
          </a:p>
          <a:p>
            <a:r>
              <a:rPr lang="en-GB" dirty="0" smtClean="0"/>
              <a:t>Please let Miss Crofton know if there are any children you do NOT want your child to share with. </a:t>
            </a:r>
          </a:p>
          <a:p>
            <a:r>
              <a:rPr lang="en-GB" dirty="0" smtClean="0"/>
              <a:t>Adults rooms close by. </a:t>
            </a:r>
          </a:p>
          <a:p>
            <a:r>
              <a:rPr lang="en-GB" dirty="0" smtClean="0"/>
              <a:t>There will be different groups during activities.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9821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0038" y="334963"/>
            <a:ext cx="8589962" cy="488950"/>
          </a:xfrm>
          <a:prstGeom prst="rect">
            <a:avLst/>
          </a:prstGeom>
        </p:spPr>
        <p:txBody>
          <a:bodyPr anchor="ctr"/>
          <a:lstStyle/>
          <a:p>
            <a:pPr defTabSz="457200">
              <a:spcBef>
                <a:spcPct val="0"/>
              </a:spcBef>
              <a:defRPr/>
            </a:pPr>
            <a:r>
              <a:rPr lang="en-US" sz="3800" b="1" dirty="0">
                <a:solidFill>
                  <a:srgbClr val="96AE2C"/>
                </a:solidFill>
                <a:latin typeface="Arial Bold"/>
                <a:ea typeface="ＭＳ Ｐゴシック" charset="-128"/>
                <a:cs typeface="Arial Bold"/>
              </a:rPr>
              <a:t>Bedtime routine</a:t>
            </a:r>
          </a:p>
        </p:txBody>
      </p:sp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327025" y="1046163"/>
            <a:ext cx="85629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 smtClean="0">
                <a:solidFill>
                  <a:srgbClr val="20A9C2"/>
                </a:solidFill>
                <a:latin typeface="Arial Bold" charset="0"/>
                <a:cs typeface="Arial Bold" charset="0"/>
              </a:rPr>
              <a:t>Plenty </a:t>
            </a:r>
            <a:r>
              <a:rPr lang="en-US" altLang="en-US" sz="2000" dirty="0" smtClean="0">
                <a:solidFill>
                  <a:srgbClr val="20A9C2"/>
                </a:solidFill>
                <a:latin typeface="Arial Bold" charset="0"/>
                <a:cs typeface="Arial Bold" charset="0"/>
              </a:rPr>
              <a:t>of sleep is required to recharge the batteries, so lights are usually turned out by 10.00pm.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 smtClean="0">
              <a:solidFill>
                <a:srgbClr val="20A9C2"/>
              </a:solidFill>
              <a:latin typeface="Arial Bold" charset="0"/>
              <a:cs typeface="Arial Bold" charset="0"/>
            </a:endParaRPr>
          </a:p>
        </p:txBody>
      </p:sp>
      <p:pic>
        <p:nvPicPr>
          <p:cNvPr id="4" name="Picture 3" descr="KW_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913" y="4171950"/>
            <a:ext cx="2630487" cy="17541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KW_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325" y="2420938"/>
            <a:ext cx="2632075" cy="175101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KW_1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5013" y="2420938"/>
            <a:ext cx="5257800" cy="35067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7705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Before </a:t>
            </a:r>
            <a:r>
              <a:rPr lang="en-GB" dirty="0"/>
              <a:t>8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r>
              <a:rPr lang="en-GB" dirty="0" smtClean="0"/>
              <a:t>July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Pay any outstanding money. </a:t>
            </a:r>
          </a:p>
          <a:p>
            <a:r>
              <a:rPr lang="en-GB" dirty="0" smtClean="0"/>
              <a:t>Fill in medical form with up to date phone numbers and details of medication. Hand in </a:t>
            </a:r>
            <a:r>
              <a:rPr lang="en-GB" dirty="0" smtClean="0"/>
              <a:t>by Wednesday 26</a:t>
            </a:r>
            <a:r>
              <a:rPr lang="en-GB" baseline="30000" dirty="0" smtClean="0"/>
              <a:t>th</a:t>
            </a:r>
            <a:r>
              <a:rPr lang="en-GB" dirty="0"/>
              <a:t> </a:t>
            </a:r>
            <a:r>
              <a:rPr lang="en-GB" dirty="0" smtClean="0"/>
              <a:t>June please. </a:t>
            </a:r>
            <a:endParaRPr lang="en-GB" dirty="0" smtClean="0"/>
          </a:p>
          <a:p>
            <a:r>
              <a:rPr lang="en-GB" dirty="0" smtClean="0"/>
              <a:t>Involve the children in </a:t>
            </a:r>
            <a:r>
              <a:rPr lang="en-GB" dirty="0" smtClean="0"/>
              <a:t>packing </a:t>
            </a:r>
            <a:r>
              <a:rPr lang="en-GB" dirty="0" smtClean="0"/>
              <a:t>so that they know what they have and can pack independently when we return.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1987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 Monday </a:t>
            </a:r>
            <a:r>
              <a:rPr lang="en-GB" dirty="0" smtClean="0"/>
              <a:t>8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r>
              <a:rPr lang="en-GB" dirty="0" smtClean="0"/>
              <a:t>July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Arrive at school between 9:30 and 10:00. </a:t>
            </a:r>
          </a:p>
          <a:p>
            <a:r>
              <a:rPr lang="en-GB" b="1" dirty="0" smtClean="0"/>
              <a:t>Parents</a:t>
            </a:r>
            <a:r>
              <a:rPr lang="en-GB" dirty="0" smtClean="0"/>
              <a:t> to hand in medication to Mrs Crofton and inform of any instructions. </a:t>
            </a:r>
          </a:p>
          <a:p>
            <a:r>
              <a:rPr lang="en-GB" dirty="0" smtClean="0"/>
              <a:t>Children take </a:t>
            </a:r>
            <a:r>
              <a:rPr lang="en-GB" dirty="0" smtClean="0"/>
              <a:t>lunch (disposable) </a:t>
            </a:r>
            <a:r>
              <a:rPr lang="en-GB" dirty="0" smtClean="0"/>
              <a:t>and day bag on to the coach (to be eaten at the centre).</a:t>
            </a:r>
          </a:p>
          <a:p>
            <a:r>
              <a:rPr lang="en-GB" dirty="0" smtClean="0"/>
              <a:t>We will depart at 10:30.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248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While we are away…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We’ll do our best to update the year 6 web page.</a:t>
            </a:r>
          </a:p>
          <a:p>
            <a:r>
              <a:rPr lang="en-GB" dirty="0" smtClean="0"/>
              <a:t>Write to the children if you wish. </a:t>
            </a:r>
            <a:endParaRPr lang="en-GB" dirty="0" smtClean="0"/>
          </a:p>
          <a:p>
            <a:r>
              <a:rPr lang="en-GB" dirty="0" smtClean="0"/>
              <a:t>If they’d like to write to you – SAE or postcard would be helpful. </a:t>
            </a:r>
            <a:endParaRPr lang="en-GB" dirty="0" smtClean="0"/>
          </a:p>
          <a:p>
            <a:r>
              <a:rPr lang="en-GB" dirty="0" smtClean="0"/>
              <a:t>We’ll be back around 14:45 on Friday </a:t>
            </a:r>
            <a:r>
              <a:rPr lang="en-GB" dirty="0" smtClean="0"/>
              <a:t>12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r>
              <a:rPr lang="en-GB" dirty="0" smtClean="0"/>
              <a:t>July.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9396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Welcome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Phones to silent</a:t>
            </a:r>
            <a:r>
              <a:rPr lang="en-GB" dirty="0" smtClean="0"/>
              <a:t>. Presentation is on the school website. </a:t>
            </a:r>
            <a:endParaRPr lang="en-GB" dirty="0" smtClean="0"/>
          </a:p>
          <a:p>
            <a:r>
              <a:rPr lang="en-GB" dirty="0" smtClean="0"/>
              <a:t>Sign in. 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21088"/>
            <a:ext cx="3090863" cy="195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25873"/>
            <a:ext cx="3084513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46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896" y="1524701"/>
            <a:ext cx="8229600" cy="4525963"/>
          </a:xfrm>
        </p:spPr>
        <p:txBody>
          <a:bodyPr/>
          <a:lstStyle/>
          <a:p>
            <a:r>
              <a:rPr lang="en-GB" dirty="0" smtClean="0">
                <a:effectLst/>
              </a:rPr>
              <a:t>Kingswood - Grosvenor Hall,</a:t>
            </a:r>
            <a:br>
              <a:rPr lang="en-GB" dirty="0" smtClean="0">
                <a:effectLst/>
              </a:rPr>
            </a:br>
            <a:r>
              <a:rPr lang="en-GB" dirty="0" smtClean="0">
                <a:effectLst/>
              </a:rPr>
              <a:t>Kennington,</a:t>
            </a:r>
            <a:br>
              <a:rPr lang="en-GB" dirty="0" smtClean="0">
                <a:effectLst/>
              </a:rPr>
            </a:br>
            <a:r>
              <a:rPr lang="en-GB" dirty="0" smtClean="0">
                <a:effectLst/>
              </a:rPr>
              <a:t>Ashford,</a:t>
            </a:r>
            <a:br>
              <a:rPr lang="en-GB" dirty="0" smtClean="0">
                <a:effectLst/>
              </a:rPr>
            </a:br>
            <a:r>
              <a:rPr lang="en-GB" dirty="0" smtClean="0">
                <a:effectLst/>
              </a:rPr>
              <a:t>TN25 4AJ</a:t>
            </a:r>
          </a:p>
          <a:p>
            <a:r>
              <a:rPr lang="en-GB" dirty="0" smtClean="0"/>
              <a:t>49 miles. About an hour from </a:t>
            </a:r>
            <a:r>
              <a:rPr lang="en-GB" dirty="0" err="1" smtClean="0"/>
              <a:t>Grays</a:t>
            </a:r>
            <a:r>
              <a:rPr lang="en-GB" dirty="0" smtClean="0"/>
              <a:t>. 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505744"/>
            <a:ext cx="2901950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692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 Thomas’ staff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Miss Crofton</a:t>
            </a:r>
          </a:p>
          <a:p>
            <a:r>
              <a:rPr lang="en-GB" dirty="0" smtClean="0"/>
              <a:t>Mrs Crofton (medical)</a:t>
            </a:r>
          </a:p>
          <a:p>
            <a:r>
              <a:rPr lang="en-US" dirty="0" smtClean="0"/>
              <a:t>Miss Barnett</a:t>
            </a:r>
            <a:endParaRPr lang="en-GB" dirty="0" smtClean="0"/>
          </a:p>
          <a:p>
            <a:r>
              <a:rPr lang="en-GB" dirty="0" smtClean="0"/>
              <a:t>Miss Barry</a:t>
            </a:r>
          </a:p>
          <a:p>
            <a:r>
              <a:rPr lang="en-GB" dirty="0" smtClean="0"/>
              <a:t>Mrs Sharp</a:t>
            </a:r>
          </a:p>
          <a:p>
            <a:r>
              <a:rPr lang="en-GB" dirty="0" smtClean="0"/>
              <a:t>Mrs </a:t>
            </a:r>
            <a:r>
              <a:rPr lang="en-GB" dirty="0" smtClean="0"/>
              <a:t>Cook</a:t>
            </a:r>
          </a:p>
          <a:p>
            <a:r>
              <a:rPr lang="en-GB" dirty="0" smtClean="0"/>
              <a:t>Mrs </a:t>
            </a:r>
            <a:r>
              <a:rPr lang="en-GB" dirty="0" err="1" smtClean="0"/>
              <a:t>Roskilly</a:t>
            </a:r>
            <a:endParaRPr lang="en-GB" dirty="0" smtClean="0"/>
          </a:p>
          <a:p>
            <a:r>
              <a:rPr lang="en-GB" dirty="0" smtClean="0"/>
              <a:t>Mrs Baker</a:t>
            </a:r>
          </a:p>
          <a:p>
            <a:r>
              <a:rPr lang="en-GB" dirty="0" smtClean="0"/>
              <a:t>Mr </a:t>
            </a:r>
            <a:r>
              <a:rPr lang="en-GB" dirty="0" err="1" smtClean="0"/>
              <a:t>Keiller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262509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188913"/>
            <a:ext cx="8229600" cy="1143000"/>
          </a:xfrm>
        </p:spPr>
        <p:txBody>
          <a:bodyPr/>
          <a:lstStyle/>
          <a:p>
            <a:r>
              <a:rPr lang="en-GB" dirty="0" smtClean="0"/>
              <a:t>Typical day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539785"/>
              </p:ext>
            </p:extLst>
          </p:nvPr>
        </p:nvGraphicFramePr>
        <p:xfrm>
          <a:off x="179512" y="1196752"/>
          <a:ext cx="871297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864096"/>
                <a:gridCol w="936104"/>
                <a:gridCol w="720080"/>
                <a:gridCol w="1008112"/>
                <a:gridCol w="936104"/>
                <a:gridCol w="936104"/>
                <a:gridCol w="720080"/>
                <a:gridCol w="936104"/>
                <a:gridCol w="1008114"/>
              </a:tblGrid>
              <a:tr h="504056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9.30-10.40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10.50-12.00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12.05-13.15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13.15-14.25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14.30-15.40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15.50-17.00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17.05-18.15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18.15-19.25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19.45-21.00</a:t>
                      </a:r>
                      <a:endParaRPr lang="en-GB" sz="16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Mon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L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1600" dirty="0" smtClean="0"/>
                        <a:t>Arrival</a:t>
                      </a:r>
                      <a:r>
                        <a:rPr lang="en-GB" sz="1600" baseline="0" dirty="0" smtClean="0"/>
                        <a:t> and tour</a:t>
                      </a:r>
                      <a:endParaRPr lang="en-GB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D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Aerial runway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Scrap</a:t>
                      </a:r>
                      <a:r>
                        <a:rPr lang="en-GB" sz="1600" baseline="0" dirty="0" smtClean="0"/>
                        <a:t> heap challenge</a:t>
                      </a:r>
                      <a:endParaRPr lang="en-GB" sz="16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Tue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Aeroball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Fencing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U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Free time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Climb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3G swing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I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Nightline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Campfire</a:t>
                      </a:r>
                      <a:endParaRPr lang="en-GB" sz="16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Wed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Volleyball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Shelter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Free time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Swim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Archery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NN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Crate stack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Olympics</a:t>
                      </a:r>
                      <a:endParaRPr lang="en-GB" sz="16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Thur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Fire</a:t>
                      </a:r>
                      <a:r>
                        <a:rPr lang="en-GB" sz="1600" baseline="0" dirty="0" smtClean="0"/>
                        <a:t> lighting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Abseiling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Free</a:t>
                      </a:r>
                      <a:r>
                        <a:rPr lang="en-US" sz="1600" baseline="0" dirty="0" smtClean="0"/>
                        <a:t> time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Problem solving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Team challenge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Jacob’s ladder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Quiz</a:t>
                      </a:r>
                      <a:endParaRPr lang="en-GB" sz="16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Fri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Field games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Outdoor laser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H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1018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Typical menu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909327"/>
            <a:ext cx="8229600" cy="4572000"/>
          </a:xfrm>
        </p:spPr>
        <p:txBody>
          <a:bodyPr>
            <a:normAutofit lnSpcReduction="10000"/>
          </a:bodyPr>
          <a:lstStyle/>
          <a:p>
            <a:pPr lvl="0"/>
            <a:r>
              <a:rPr lang="en-GB" dirty="0">
                <a:solidFill>
                  <a:prstClr val="black"/>
                </a:solidFill>
              </a:rPr>
              <a:t>Breakfast – cereals, toast, fruit, yoghurt</a:t>
            </a:r>
          </a:p>
          <a:p>
            <a:pPr lvl="0"/>
            <a:r>
              <a:rPr lang="en-GB" dirty="0">
                <a:solidFill>
                  <a:prstClr val="black"/>
                </a:solidFill>
              </a:rPr>
              <a:t>Sausage, bacon, scrambled egg</a:t>
            </a:r>
          </a:p>
          <a:p>
            <a:pPr lvl="0"/>
            <a:r>
              <a:rPr lang="en-GB" dirty="0">
                <a:solidFill>
                  <a:prstClr val="black"/>
                </a:solidFill>
              </a:rPr>
              <a:t>Lunch –, Jacket potato, baguette, wrap, soup, pasta, salad, sausage roll, pasty</a:t>
            </a:r>
          </a:p>
          <a:p>
            <a:pPr lvl="0"/>
            <a:r>
              <a:rPr lang="en-GB" dirty="0">
                <a:solidFill>
                  <a:prstClr val="black"/>
                </a:solidFill>
              </a:rPr>
              <a:t>Dinner – pie, sausage, burger, hot dog, BBQ chicken, pork loin, lasagne, chicken ratatouille, garlic </a:t>
            </a:r>
            <a:r>
              <a:rPr lang="en-GB" dirty="0" smtClean="0">
                <a:solidFill>
                  <a:prstClr val="black"/>
                </a:solidFill>
              </a:rPr>
              <a:t>bread. </a:t>
            </a:r>
          </a:p>
          <a:p>
            <a:pPr lvl="0"/>
            <a:r>
              <a:rPr lang="en-GB" dirty="0" smtClean="0">
                <a:solidFill>
                  <a:prstClr val="black"/>
                </a:solidFill>
              </a:rPr>
              <a:t>Brownie, doughnut, ice-cream, fruit crumble.</a:t>
            </a:r>
            <a:endParaRPr lang="en-GB" dirty="0">
              <a:solidFill>
                <a:prstClr val="black"/>
              </a:solidFill>
            </a:endParaRPr>
          </a:p>
          <a:p>
            <a:pPr lvl="0"/>
            <a:r>
              <a:rPr lang="en-GB" dirty="0">
                <a:solidFill>
                  <a:prstClr val="black"/>
                </a:solidFill>
              </a:rPr>
              <a:t>Vegetarian option every meal. </a:t>
            </a:r>
          </a:p>
          <a:p>
            <a:endParaRPr lang="en-GB" dirty="0"/>
          </a:p>
        </p:txBody>
      </p:sp>
      <p:pic>
        <p:nvPicPr>
          <p:cNvPr id="8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04664"/>
            <a:ext cx="2268253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8690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Clothes – preferably not new or expensive.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Socks and underwear, night clothes (</a:t>
            </a:r>
            <a:r>
              <a:rPr lang="en-GB" dirty="0" smtClean="0"/>
              <a:t>slippers, indoor shoes)</a:t>
            </a:r>
            <a:endParaRPr lang="en-GB" dirty="0" smtClean="0"/>
          </a:p>
          <a:p>
            <a:r>
              <a:rPr lang="en-GB" dirty="0" smtClean="0"/>
              <a:t>Trousers (not jeans)  and Shorts</a:t>
            </a:r>
          </a:p>
          <a:p>
            <a:r>
              <a:rPr lang="en-GB" dirty="0" smtClean="0"/>
              <a:t>Short sleeved t-shirts and long sleeved t-shirts</a:t>
            </a:r>
          </a:p>
          <a:p>
            <a:r>
              <a:rPr lang="en-GB" dirty="0" smtClean="0"/>
              <a:t>Jumper/fleece/sweatshirts</a:t>
            </a:r>
          </a:p>
          <a:p>
            <a:r>
              <a:rPr lang="en-GB" dirty="0" smtClean="0"/>
              <a:t>Waterproof jacket    Trainers/shoes (3pairs)</a:t>
            </a:r>
          </a:p>
          <a:p>
            <a:r>
              <a:rPr lang="en-US" dirty="0" smtClean="0"/>
              <a:t>Wellies or sturdy shoes</a:t>
            </a:r>
            <a:endParaRPr lang="en-GB" dirty="0" smtClean="0"/>
          </a:p>
          <a:p>
            <a:r>
              <a:rPr lang="en-GB" dirty="0" smtClean="0"/>
              <a:t>Swimming kit and towel</a:t>
            </a:r>
          </a:p>
          <a:p>
            <a:r>
              <a:rPr lang="en-US" dirty="0" smtClean="0"/>
              <a:t>Plastic bag for dirty clothes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672625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Toiletries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</a:t>
            </a:r>
            <a:r>
              <a:rPr lang="en-GB" dirty="0" smtClean="0"/>
              <a:t>oothbrush/toothpaste </a:t>
            </a:r>
          </a:p>
          <a:p>
            <a:r>
              <a:rPr lang="en-GB" dirty="0" smtClean="0"/>
              <a:t>Sponge or flannel</a:t>
            </a:r>
          </a:p>
          <a:p>
            <a:r>
              <a:rPr lang="en-GB" dirty="0" smtClean="0"/>
              <a:t>Soap or shower gel</a:t>
            </a:r>
          </a:p>
          <a:p>
            <a:r>
              <a:rPr lang="en-GB" dirty="0" smtClean="0"/>
              <a:t>Shampoo and conditioner</a:t>
            </a:r>
          </a:p>
          <a:p>
            <a:r>
              <a:rPr lang="en-US" dirty="0" smtClean="0"/>
              <a:t>Towel for shower/wash</a:t>
            </a:r>
            <a:endParaRPr lang="en-GB" dirty="0" smtClean="0"/>
          </a:p>
          <a:p>
            <a:r>
              <a:rPr lang="en-GB" dirty="0" smtClean="0"/>
              <a:t>Hair ties (important during activities/meals)</a:t>
            </a:r>
          </a:p>
          <a:p>
            <a:r>
              <a:rPr lang="en-GB" dirty="0" smtClean="0"/>
              <a:t>Sun cream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3987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kit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Packed lunch on Monday (no box – disposable)</a:t>
            </a:r>
          </a:p>
          <a:p>
            <a:r>
              <a:rPr lang="en-GB" dirty="0" smtClean="0"/>
              <a:t>Water bottle in a draw string bag to use during activities. </a:t>
            </a:r>
          </a:p>
          <a:p>
            <a:r>
              <a:rPr lang="en-GB" dirty="0" smtClean="0"/>
              <a:t>Cap/hat</a:t>
            </a:r>
          </a:p>
          <a:p>
            <a:r>
              <a:rPr lang="en-GB" dirty="0" smtClean="0"/>
              <a:t>Sunglasses (optional)     Disposable camera</a:t>
            </a:r>
          </a:p>
          <a:p>
            <a:r>
              <a:rPr lang="en-GB" dirty="0" smtClean="0"/>
              <a:t>Book to read/cards to play/magazine </a:t>
            </a:r>
          </a:p>
          <a:p>
            <a:r>
              <a:rPr lang="en-GB" dirty="0" smtClean="0"/>
              <a:t>Paper/pens/addressed envelope to write home. </a:t>
            </a:r>
          </a:p>
          <a:p>
            <a:r>
              <a:rPr lang="en-GB" dirty="0" smtClean="0"/>
              <a:t>Sweets (not in rooms) and £10 spending money.</a:t>
            </a:r>
          </a:p>
        </p:txBody>
      </p:sp>
    </p:spTree>
    <p:extLst>
      <p:ext uri="{BB962C8B-B14F-4D97-AF65-F5344CB8AC3E}">
        <p14:creationId xmlns:p14="http://schemas.microsoft.com/office/powerpoint/2010/main" val="1769308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368</TotalTime>
  <Words>607</Words>
  <Application>Microsoft Office PowerPoint</Application>
  <PresentationFormat>On-screen Show (4:3)</PresentationFormat>
  <Paragraphs>129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Office Theme</vt:lpstr>
      <vt:lpstr>2_Office Theme</vt:lpstr>
      <vt:lpstr>4_Office Theme</vt:lpstr>
      <vt:lpstr>PowerPoint Presentation</vt:lpstr>
      <vt:lpstr>Welcome</vt:lpstr>
      <vt:lpstr>Where?</vt:lpstr>
      <vt:lpstr>St Thomas’ staff</vt:lpstr>
      <vt:lpstr>Typical day</vt:lpstr>
      <vt:lpstr>Typical menu</vt:lpstr>
      <vt:lpstr>Clothes – preferably not new or expensive. </vt:lpstr>
      <vt:lpstr>Toiletries</vt:lpstr>
      <vt:lpstr>Other kit</vt:lpstr>
      <vt:lpstr>Not allowed</vt:lpstr>
      <vt:lpstr>Accommodation </vt:lpstr>
      <vt:lpstr>PowerPoint Presentation</vt:lpstr>
      <vt:lpstr>Before 8th July</vt:lpstr>
      <vt:lpstr>On Monday 8th July</vt:lpstr>
      <vt:lpstr>While we are away…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Journey</dc:title>
  <dc:creator>lcrofton</dc:creator>
  <cp:lastModifiedBy>L Crofton</cp:lastModifiedBy>
  <cp:revision>34</cp:revision>
  <dcterms:created xsi:type="dcterms:W3CDTF">2016-05-12T13:06:32Z</dcterms:created>
  <dcterms:modified xsi:type="dcterms:W3CDTF">2019-06-15T21:10:46Z</dcterms:modified>
</cp:coreProperties>
</file>