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4" r:id="rId2"/>
    <p:sldMasterId id="2147483748" r:id="rId3"/>
    <p:sldMasterId id="2147483776" r:id="rId4"/>
  </p:sldMasterIdLst>
  <p:notesMasterIdLst>
    <p:notesMasterId r:id="rId25"/>
  </p:notesMasterIdLst>
  <p:sldIdLst>
    <p:sldId id="282" r:id="rId5"/>
    <p:sldId id="257" r:id="rId6"/>
    <p:sldId id="259" r:id="rId7"/>
    <p:sldId id="276" r:id="rId8"/>
    <p:sldId id="277" r:id="rId9"/>
    <p:sldId id="262" r:id="rId10"/>
    <p:sldId id="263" r:id="rId11"/>
    <p:sldId id="265" r:id="rId12"/>
    <p:sldId id="266" r:id="rId13"/>
    <p:sldId id="271" r:id="rId14"/>
    <p:sldId id="273" r:id="rId15"/>
    <p:sldId id="267" r:id="rId16"/>
    <p:sldId id="268" r:id="rId17"/>
    <p:sldId id="269" r:id="rId18"/>
    <p:sldId id="286" r:id="rId19"/>
    <p:sldId id="274" r:id="rId20"/>
    <p:sldId id="278" r:id="rId21"/>
    <p:sldId id="284" r:id="rId22"/>
    <p:sldId id="283" r:id="rId23"/>
    <p:sldId id="285"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02" autoAdjust="0"/>
    <p:restoredTop sz="94660"/>
  </p:normalViewPr>
  <p:slideViewPr>
    <p:cSldViewPr>
      <p:cViewPr>
        <p:scale>
          <a:sx n="80" d="100"/>
          <a:sy n="80" d="100"/>
        </p:scale>
        <p:origin x="-1314" y="-21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570749-3B68-441F-8995-5401A127F56D}" type="datetimeFigureOut">
              <a:rPr lang="en-GB" smtClean="0"/>
              <a:t>20/06/2018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8398B5-B4B9-4D53-B30A-E16EBA59BF72}" type="slidenum">
              <a:rPr lang="en-GB" smtClean="0"/>
              <a:t>‹#›</a:t>
            </a:fld>
            <a:endParaRPr lang="en-GB"/>
          </a:p>
        </p:txBody>
      </p:sp>
    </p:spTree>
    <p:extLst>
      <p:ext uri="{BB962C8B-B14F-4D97-AF65-F5344CB8AC3E}">
        <p14:creationId xmlns:p14="http://schemas.microsoft.com/office/powerpoint/2010/main" val="3602225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ea typeface="ＭＳ Ｐゴシック" charset="-128"/>
            </a:endParaRP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charset="0"/>
                <a:ea typeface="ＭＳ Ｐゴシック" charset="-128"/>
              </a:defRPr>
            </a:lvl9pPr>
          </a:lstStyle>
          <a:p>
            <a:fld id="{5AD96189-DC23-4EC3-AC58-E960F4518438}" type="slidenum">
              <a:rPr lang="en-GB" altLang="en-US">
                <a:solidFill>
                  <a:prstClr val="black"/>
                </a:solidFill>
              </a:rPr>
              <a:pPr/>
              <a:t>5</a:t>
            </a:fld>
            <a:endParaRPr lang="en-GB"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Slide Number Placeholder 5"/>
          <p:cNvSpPr>
            <a:spLocks noGrp="1"/>
          </p:cNvSpPr>
          <p:nvPr>
            <p:ph type="sldNum" sz="quarter" idx="10"/>
          </p:nvPr>
        </p:nvSpPr>
        <p:spPr/>
        <p:txBody>
          <a:bodyPr/>
          <a:lstStyle>
            <a:lvl1pPr>
              <a:defRPr/>
            </a:lvl1pPr>
          </a:lstStyle>
          <a:p>
            <a:fld id="{14D7E14B-EAFE-4280-A2AC-C566B2FD8882}" type="slidenum">
              <a:rPr lang="en-US" altLang="en-US"/>
              <a:pPr/>
              <a:t>‹#›</a:t>
            </a:fld>
            <a:endParaRPr lang="en-US" altLang="en-US"/>
          </a:p>
        </p:txBody>
      </p:sp>
    </p:spTree>
    <p:extLst>
      <p:ext uri="{BB962C8B-B14F-4D97-AF65-F5344CB8AC3E}">
        <p14:creationId xmlns:p14="http://schemas.microsoft.com/office/powerpoint/2010/main" val="1311998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Slide Number Placeholder 5"/>
          <p:cNvSpPr>
            <a:spLocks noGrp="1"/>
          </p:cNvSpPr>
          <p:nvPr>
            <p:ph type="sldNum" sz="quarter" idx="10"/>
          </p:nvPr>
        </p:nvSpPr>
        <p:spPr/>
        <p:txBody>
          <a:bodyPr/>
          <a:lstStyle>
            <a:lvl1pPr>
              <a:defRPr/>
            </a:lvl1pPr>
          </a:lstStyle>
          <a:p>
            <a:fld id="{8B834624-0C1E-4601-9190-FC48ADA69029}" type="slidenum">
              <a:rPr lang="en-US" altLang="en-US"/>
              <a:pPr/>
              <a:t>‹#›</a:t>
            </a:fld>
            <a:endParaRPr lang="en-US" altLang="en-US"/>
          </a:p>
        </p:txBody>
      </p:sp>
    </p:spTree>
    <p:extLst>
      <p:ext uri="{BB962C8B-B14F-4D97-AF65-F5344CB8AC3E}">
        <p14:creationId xmlns:p14="http://schemas.microsoft.com/office/powerpoint/2010/main" val="2830604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799B6DF7-5DD6-436A-A9E1-92154D79F54C}" type="slidenum">
              <a:rPr lang="en-US" altLang="en-US"/>
              <a:pPr/>
              <a:t>‹#›</a:t>
            </a:fld>
            <a:endParaRPr lang="en-US" altLang="en-US"/>
          </a:p>
        </p:txBody>
      </p:sp>
    </p:spTree>
    <p:extLst>
      <p:ext uri="{BB962C8B-B14F-4D97-AF65-F5344CB8AC3E}">
        <p14:creationId xmlns:p14="http://schemas.microsoft.com/office/powerpoint/2010/main" val="1308933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B09D5CE9-0B7C-4163-AA8B-E8E6DEC3FCF3}" type="slidenum">
              <a:rPr lang="en-US" altLang="en-US"/>
              <a:pPr/>
              <a:t>‹#›</a:t>
            </a:fld>
            <a:endParaRPr lang="en-US" altLang="en-US"/>
          </a:p>
        </p:txBody>
      </p:sp>
    </p:spTree>
    <p:extLst>
      <p:ext uri="{BB962C8B-B14F-4D97-AF65-F5344CB8AC3E}">
        <p14:creationId xmlns:p14="http://schemas.microsoft.com/office/powerpoint/2010/main" val="4582633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9C95CDBF-FA86-4E09-8468-D9471EFE1992}" type="slidenum">
              <a:rPr lang="en-US" altLang="en-US"/>
              <a:pPr/>
              <a:t>‹#›</a:t>
            </a:fld>
            <a:endParaRPr lang="en-US" altLang="en-US"/>
          </a:p>
        </p:txBody>
      </p:sp>
    </p:spTree>
    <p:extLst>
      <p:ext uri="{BB962C8B-B14F-4D97-AF65-F5344CB8AC3E}">
        <p14:creationId xmlns:p14="http://schemas.microsoft.com/office/powerpoint/2010/main" val="29973666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Slide Number Placeholder 5"/>
          <p:cNvSpPr>
            <a:spLocks noGrp="1"/>
          </p:cNvSpPr>
          <p:nvPr>
            <p:ph type="sldNum" sz="quarter" idx="10"/>
          </p:nvPr>
        </p:nvSpPr>
        <p:spPr/>
        <p:txBody>
          <a:bodyPr/>
          <a:lstStyle>
            <a:lvl1pPr>
              <a:defRPr/>
            </a:lvl1pPr>
          </a:lstStyle>
          <a:p>
            <a:fld id="{14D7E14B-EAFE-4280-A2AC-C566B2FD8882}" type="slidenum">
              <a:rPr lang="en-US" altLang="en-US"/>
              <a:pPr/>
              <a:t>‹#›</a:t>
            </a:fld>
            <a:endParaRPr lang="en-US" altLang="en-US"/>
          </a:p>
        </p:txBody>
      </p:sp>
    </p:spTree>
    <p:extLst>
      <p:ext uri="{BB962C8B-B14F-4D97-AF65-F5344CB8AC3E}">
        <p14:creationId xmlns:p14="http://schemas.microsoft.com/office/powerpoint/2010/main" val="21785636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Slide Number Placeholder 5"/>
          <p:cNvSpPr>
            <a:spLocks noGrp="1"/>
          </p:cNvSpPr>
          <p:nvPr>
            <p:ph type="sldNum" sz="quarter" idx="10"/>
          </p:nvPr>
        </p:nvSpPr>
        <p:spPr/>
        <p:txBody>
          <a:bodyPr/>
          <a:lstStyle>
            <a:lvl1pPr>
              <a:defRPr/>
            </a:lvl1pPr>
          </a:lstStyle>
          <a:p>
            <a:fld id="{79B3C5CF-150F-4E3C-9C6A-C95C8EBAB498}" type="slidenum">
              <a:rPr lang="en-US" altLang="en-US"/>
              <a:pPr/>
              <a:t>‹#›</a:t>
            </a:fld>
            <a:endParaRPr lang="en-US" altLang="en-US"/>
          </a:p>
        </p:txBody>
      </p:sp>
    </p:spTree>
    <p:extLst>
      <p:ext uri="{BB962C8B-B14F-4D97-AF65-F5344CB8AC3E}">
        <p14:creationId xmlns:p14="http://schemas.microsoft.com/office/powerpoint/2010/main" val="32810591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Slide Number Placeholder 5"/>
          <p:cNvSpPr>
            <a:spLocks noGrp="1"/>
          </p:cNvSpPr>
          <p:nvPr>
            <p:ph type="sldNum" sz="quarter" idx="10"/>
          </p:nvPr>
        </p:nvSpPr>
        <p:spPr/>
        <p:txBody>
          <a:bodyPr/>
          <a:lstStyle>
            <a:lvl1pPr>
              <a:defRPr/>
            </a:lvl1pPr>
          </a:lstStyle>
          <a:p>
            <a:fld id="{0002285F-88F7-496B-A70E-F63F20CB98E6}" type="slidenum">
              <a:rPr lang="en-US" altLang="en-US"/>
              <a:pPr/>
              <a:t>‹#›</a:t>
            </a:fld>
            <a:endParaRPr lang="en-US" altLang="en-US"/>
          </a:p>
        </p:txBody>
      </p:sp>
    </p:spTree>
    <p:extLst>
      <p:ext uri="{BB962C8B-B14F-4D97-AF65-F5344CB8AC3E}">
        <p14:creationId xmlns:p14="http://schemas.microsoft.com/office/powerpoint/2010/main" val="37678445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Slide Number Placeholder 5"/>
          <p:cNvSpPr>
            <a:spLocks noGrp="1"/>
          </p:cNvSpPr>
          <p:nvPr>
            <p:ph type="sldNum" sz="quarter" idx="10"/>
          </p:nvPr>
        </p:nvSpPr>
        <p:spPr/>
        <p:txBody>
          <a:bodyPr/>
          <a:lstStyle>
            <a:lvl1pPr>
              <a:defRPr/>
            </a:lvl1pPr>
          </a:lstStyle>
          <a:p>
            <a:fld id="{3CD7C7AF-241F-4023-B906-EAA290D8699A}" type="slidenum">
              <a:rPr lang="en-US" altLang="en-US"/>
              <a:pPr/>
              <a:t>‹#›</a:t>
            </a:fld>
            <a:endParaRPr lang="en-US" altLang="en-US"/>
          </a:p>
        </p:txBody>
      </p:sp>
    </p:spTree>
    <p:extLst>
      <p:ext uri="{BB962C8B-B14F-4D97-AF65-F5344CB8AC3E}">
        <p14:creationId xmlns:p14="http://schemas.microsoft.com/office/powerpoint/2010/main" val="7663548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Slide Number Placeholder 5"/>
          <p:cNvSpPr>
            <a:spLocks noGrp="1"/>
          </p:cNvSpPr>
          <p:nvPr>
            <p:ph type="sldNum" sz="quarter" idx="10"/>
          </p:nvPr>
        </p:nvSpPr>
        <p:spPr>
          <a:xfrm>
            <a:off x="6553200" y="6396038"/>
            <a:ext cx="2133600" cy="365125"/>
          </a:xfrm>
        </p:spPr>
        <p:txBody>
          <a:bodyPr/>
          <a:lstStyle>
            <a:lvl1pPr>
              <a:defRPr/>
            </a:lvl1pPr>
          </a:lstStyle>
          <a:p>
            <a:fld id="{7C9963AE-AAF4-4CA9-B7D3-8DBDB8E67D6F}" type="slidenum">
              <a:rPr lang="en-US" altLang="en-US"/>
              <a:pPr/>
              <a:t>‹#›</a:t>
            </a:fld>
            <a:endParaRPr lang="en-US" altLang="en-US"/>
          </a:p>
        </p:txBody>
      </p:sp>
    </p:spTree>
    <p:extLst>
      <p:ext uri="{BB962C8B-B14F-4D97-AF65-F5344CB8AC3E}">
        <p14:creationId xmlns:p14="http://schemas.microsoft.com/office/powerpoint/2010/main" val="12098085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8C5CCB19-653B-48F2-A88E-6FC852ACDE8E}" type="slidenum">
              <a:rPr lang="en-US" altLang="en-US"/>
              <a:pPr/>
              <a:t>‹#›</a:t>
            </a:fld>
            <a:endParaRPr lang="en-US" altLang="en-US"/>
          </a:p>
        </p:txBody>
      </p:sp>
    </p:spTree>
    <p:extLst>
      <p:ext uri="{BB962C8B-B14F-4D97-AF65-F5344CB8AC3E}">
        <p14:creationId xmlns:p14="http://schemas.microsoft.com/office/powerpoint/2010/main" val="1146368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Slide Number Placeholder 5"/>
          <p:cNvSpPr>
            <a:spLocks noGrp="1"/>
          </p:cNvSpPr>
          <p:nvPr>
            <p:ph type="sldNum" sz="quarter" idx="10"/>
          </p:nvPr>
        </p:nvSpPr>
        <p:spPr/>
        <p:txBody>
          <a:bodyPr/>
          <a:lstStyle>
            <a:lvl1pPr>
              <a:defRPr/>
            </a:lvl1pPr>
          </a:lstStyle>
          <a:p>
            <a:fld id="{79B3C5CF-150F-4E3C-9C6A-C95C8EBAB498}" type="slidenum">
              <a:rPr lang="en-US" altLang="en-US"/>
              <a:pPr/>
              <a:t>‹#›</a:t>
            </a:fld>
            <a:endParaRPr lang="en-US" altLang="en-US"/>
          </a:p>
        </p:txBody>
      </p:sp>
    </p:spTree>
    <p:extLst>
      <p:ext uri="{BB962C8B-B14F-4D97-AF65-F5344CB8AC3E}">
        <p14:creationId xmlns:p14="http://schemas.microsoft.com/office/powerpoint/2010/main" val="8397753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F4E20505-9D85-42FD-8088-E758D1A633D9}" type="slidenum">
              <a:rPr lang="en-US" altLang="en-US"/>
              <a:pPr/>
              <a:t>‹#›</a:t>
            </a:fld>
            <a:endParaRPr lang="en-US" altLang="en-US"/>
          </a:p>
        </p:txBody>
      </p:sp>
    </p:spTree>
    <p:extLst>
      <p:ext uri="{BB962C8B-B14F-4D97-AF65-F5344CB8AC3E}">
        <p14:creationId xmlns:p14="http://schemas.microsoft.com/office/powerpoint/2010/main" val="13359326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B10B58C3-C7AE-4FB0-BC34-5235DF16F089}" type="slidenum">
              <a:rPr lang="en-US" altLang="en-US"/>
              <a:pPr/>
              <a:t>‹#›</a:t>
            </a:fld>
            <a:endParaRPr lang="en-US" altLang="en-US"/>
          </a:p>
        </p:txBody>
      </p:sp>
    </p:spTree>
    <p:extLst>
      <p:ext uri="{BB962C8B-B14F-4D97-AF65-F5344CB8AC3E}">
        <p14:creationId xmlns:p14="http://schemas.microsoft.com/office/powerpoint/2010/main" val="34752406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Slide Number Placeholder 5"/>
          <p:cNvSpPr>
            <a:spLocks noGrp="1"/>
          </p:cNvSpPr>
          <p:nvPr>
            <p:ph type="sldNum" sz="quarter" idx="10"/>
          </p:nvPr>
        </p:nvSpPr>
        <p:spPr/>
        <p:txBody>
          <a:bodyPr/>
          <a:lstStyle>
            <a:lvl1pPr>
              <a:defRPr/>
            </a:lvl1pPr>
          </a:lstStyle>
          <a:p>
            <a:fld id="{74C9A91E-079B-49A4-A399-2D4590F680C2}" type="slidenum">
              <a:rPr lang="en-US" altLang="en-US"/>
              <a:pPr/>
              <a:t>‹#›</a:t>
            </a:fld>
            <a:endParaRPr lang="en-US" altLang="en-US"/>
          </a:p>
        </p:txBody>
      </p:sp>
    </p:spTree>
    <p:extLst>
      <p:ext uri="{BB962C8B-B14F-4D97-AF65-F5344CB8AC3E}">
        <p14:creationId xmlns:p14="http://schemas.microsoft.com/office/powerpoint/2010/main" val="19740761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Slide Number Placeholder 5"/>
          <p:cNvSpPr>
            <a:spLocks noGrp="1"/>
          </p:cNvSpPr>
          <p:nvPr>
            <p:ph type="sldNum" sz="quarter" idx="10"/>
          </p:nvPr>
        </p:nvSpPr>
        <p:spPr/>
        <p:txBody>
          <a:bodyPr/>
          <a:lstStyle>
            <a:lvl1pPr>
              <a:defRPr/>
            </a:lvl1pPr>
          </a:lstStyle>
          <a:p>
            <a:fld id="{8B834624-0C1E-4601-9190-FC48ADA69029}" type="slidenum">
              <a:rPr lang="en-US" altLang="en-US"/>
              <a:pPr/>
              <a:t>‹#›</a:t>
            </a:fld>
            <a:endParaRPr lang="en-US" altLang="en-US"/>
          </a:p>
        </p:txBody>
      </p:sp>
    </p:spTree>
    <p:extLst>
      <p:ext uri="{BB962C8B-B14F-4D97-AF65-F5344CB8AC3E}">
        <p14:creationId xmlns:p14="http://schemas.microsoft.com/office/powerpoint/2010/main" val="4257134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799B6DF7-5DD6-436A-A9E1-92154D79F54C}" type="slidenum">
              <a:rPr lang="en-US" altLang="en-US"/>
              <a:pPr/>
              <a:t>‹#›</a:t>
            </a:fld>
            <a:endParaRPr lang="en-US" altLang="en-US"/>
          </a:p>
        </p:txBody>
      </p:sp>
    </p:spTree>
    <p:extLst>
      <p:ext uri="{BB962C8B-B14F-4D97-AF65-F5344CB8AC3E}">
        <p14:creationId xmlns:p14="http://schemas.microsoft.com/office/powerpoint/2010/main" val="188617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B09D5CE9-0B7C-4163-AA8B-E8E6DEC3FCF3}" type="slidenum">
              <a:rPr lang="en-US" altLang="en-US"/>
              <a:pPr/>
              <a:t>‹#›</a:t>
            </a:fld>
            <a:endParaRPr lang="en-US" altLang="en-US"/>
          </a:p>
        </p:txBody>
      </p:sp>
    </p:spTree>
    <p:extLst>
      <p:ext uri="{BB962C8B-B14F-4D97-AF65-F5344CB8AC3E}">
        <p14:creationId xmlns:p14="http://schemas.microsoft.com/office/powerpoint/2010/main" val="18666815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9C95CDBF-FA86-4E09-8468-D9471EFE1992}" type="slidenum">
              <a:rPr lang="en-US" altLang="en-US"/>
              <a:pPr/>
              <a:t>‹#›</a:t>
            </a:fld>
            <a:endParaRPr lang="en-US" altLang="en-US"/>
          </a:p>
        </p:txBody>
      </p:sp>
    </p:spTree>
    <p:extLst>
      <p:ext uri="{BB962C8B-B14F-4D97-AF65-F5344CB8AC3E}">
        <p14:creationId xmlns:p14="http://schemas.microsoft.com/office/powerpoint/2010/main" val="42073696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Slide Number Placeholder 5"/>
          <p:cNvSpPr>
            <a:spLocks noGrp="1"/>
          </p:cNvSpPr>
          <p:nvPr>
            <p:ph type="sldNum" sz="quarter" idx="10"/>
          </p:nvPr>
        </p:nvSpPr>
        <p:spPr/>
        <p:txBody>
          <a:bodyPr/>
          <a:lstStyle>
            <a:lvl1pPr>
              <a:defRPr/>
            </a:lvl1pPr>
          </a:lstStyle>
          <a:p>
            <a:fld id="{14D7E14B-EAFE-4280-A2AC-C566B2FD8882}" type="slidenum">
              <a:rPr lang="en-US" altLang="en-US"/>
              <a:pPr/>
              <a:t>‹#›</a:t>
            </a:fld>
            <a:endParaRPr lang="en-US" altLang="en-US"/>
          </a:p>
        </p:txBody>
      </p:sp>
    </p:spTree>
    <p:extLst>
      <p:ext uri="{BB962C8B-B14F-4D97-AF65-F5344CB8AC3E}">
        <p14:creationId xmlns:p14="http://schemas.microsoft.com/office/powerpoint/2010/main" val="12070032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Slide Number Placeholder 5"/>
          <p:cNvSpPr>
            <a:spLocks noGrp="1"/>
          </p:cNvSpPr>
          <p:nvPr>
            <p:ph type="sldNum" sz="quarter" idx="10"/>
          </p:nvPr>
        </p:nvSpPr>
        <p:spPr/>
        <p:txBody>
          <a:bodyPr/>
          <a:lstStyle>
            <a:lvl1pPr>
              <a:defRPr/>
            </a:lvl1pPr>
          </a:lstStyle>
          <a:p>
            <a:fld id="{79B3C5CF-150F-4E3C-9C6A-C95C8EBAB498}" type="slidenum">
              <a:rPr lang="en-US" altLang="en-US"/>
              <a:pPr/>
              <a:t>‹#›</a:t>
            </a:fld>
            <a:endParaRPr lang="en-US" altLang="en-US"/>
          </a:p>
        </p:txBody>
      </p:sp>
    </p:spTree>
    <p:extLst>
      <p:ext uri="{BB962C8B-B14F-4D97-AF65-F5344CB8AC3E}">
        <p14:creationId xmlns:p14="http://schemas.microsoft.com/office/powerpoint/2010/main" val="27225423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Slide Number Placeholder 5"/>
          <p:cNvSpPr>
            <a:spLocks noGrp="1"/>
          </p:cNvSpPr>
          <p:nvPr>
            <p:ph type="sldNum" sz="quarter" idx="10"/>
          </p:nvPr>
        </p:nvSpPr>
        <p:spPr/>
        <p:txBody>
          <a:bodyPr/>
          <a:lstStyle>
            <a:lvl1pPr>
              <a:defRPr/>
            </a:lvl1pPr>
          </a:lstStyle>
          <a:p>
            <a:fld id="{0002285F-88F7-496B-A70E-F63F20CB98E6}" type="slidenum">
              <a:rPr lang="en-US" altLang="en-US"/>
              <a:pPr/>
              <a:t>‹#›</a:t>
            </a:fld>
            <a:endParaRPr lang="en-US" altLang="en-US"/>
          </a:p>
        </p:txBody>
      </p:sp>
    </p:spTree>
    <p:extLst>
      <p:ext uri="{BB962C8B-B14F-4D97-AF65-F5344CB8AC3E}">
        <p14:creationId xmlns:p14="http://schemas.microsoft.com/office/powerpoint/2010/main" val="2679506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Slide Number Placeholder 5"/>
          <p:cNvSpPr>
            <a:spLocks noGrp="1"/>
          </p:cNvSpPr>
          <p:nvPr>
            <p:ph type="sldNum" sz="quarter" idx="10"/>
          </p:nvPr>
        </p:nvSpPr>
        <p:spPr/>
        <p:txBody>
          <a:bodyPr/>
          <a:lstStyle>
            <a:lvl1pPr>
              <a:defRPr/>
            </a:lvl1pPr>
          </a:lstStyle>
          <a:p>
            <a:fld id="{0002285F-88F7-496B-A70E-F63F20CB98E6}" type="slidenum">
              <a:rPr lang="en-US" altLang="en-US"/>
              <a:pPr/>
              <a:t>‹#›</a:t>
            </a:fld>
            <a:endParaRPr lang="en-US" altLang="en-US"/>
          </a:p>
        </p:txBody>
      </p:sp>
    </p:spTree>
    <p:extLst>
      <p:ext uri="{BB962C8B-B14F-4D97-AF65-F5344CB8AC3E}">
        <p14:creationId xmlns:p14="http://schemas.microsoft.com/office/powerpoint/2010/main" val="18186599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Slide Number Placeholder 5"/>
          <p:cNvSpPr>
            <a:spLocks noGrp="1"/>
          </p:cNvSpPr>
          <p:nvPr>
            <p:ph type="sldNum" sz="quarter" idx="10"/>
          </p:nvPr>
        </p:nvSpPr>
        <p:spPr/>
        <p:txBody>
          <a:bodyPr/>
          <a:lstStyle>
            <a:lvl1pPr>
              <a:defRPr/>
            </a:lvl1pPr>
          </a:lstStyle>
          <a:p>
            <a:fld id="{3CD7C7AF-241F-4023-B906-EAA290D8699A}" type="slidenum">
              <a:rPr lang="en-US" altLang="en-US"/>
              <a:pPr/>
              <a:t>‹#›</a:t>
            </a:fld>
            <a:endParaRPr lang="en-US" altLang="en-US"/>
          </a:p>
        </p:txBody>
      </p:sp>
    </p:spTree>
    <p:extLst>
      <p:ext uri="{BB962C8B-B14F-4D97-AF65-F5344CB8AC3E}">
        <p14:creationId xmlns:p14="http://schemas.microsoft.com/office/powerpoint/2010/main" val="24149624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Slide Number Placeholder 5"/>
          <p:cNvSpPr>
            <a:spLocks noGrp="1"/>
          </p:cNvSpPr>
          <p:nvPr>
            <p:ph type="sldNum" sz="quarter" idx="10"/>
          </p:nvPr>
        </p:nvSpPr>
        <p:spPr>
          <a:xfrm>
            <a:off x="6553200" y="6396038"/>
            <a:ext cx="2133600" cy="365125"/>
          </a:xfrm>
        </p:spPr>
        <p:txBody>
          <a:bodyPr/>
          <a:lstStyle>
            <a:lvl1pPr>
              <a:defRPr/>
            </a:lvl1pPr>
          </a:lstStyle>
          <a:p>
            <a:fld id="{7C9963AE-AAF4-4CA9-B7D3-8DBDB8E67D6F}" type="slidenum">
              <a:rPr lang="en-US" altLang="en-US"/>
              <a:pPr/>
              <a:t>‹#›</a:t>
            </a:fld>
            <a:endParaRPr lang="en-US" altLang="en-US"/>
          </a:p>
        </p:txBody>
      </p:sp>
    </p:spTree>
    <p:extLst>
      <p:ext uri="{BB962C8B-B14F-4D97-AF65-F5344CB8AC3E}">
        <p14:creationId xmlns:p14="http://schemas.microsoft.com/office/powerpoint/2010/main" val="5753823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8C5CCB19-653B-48F2-A88E-6FC852ACDE8E}" type="slidenum">
              <a:rPr lang="en-US" altLang="en-US"/>
              <a:pPr/>
              <a:t>‹#›</a:t>
            </a:fld>
            <a:endParaRPr lang="en-US" altLang="en-US"/>
          </a:p>
        </p:txBody>
      </p:sp>
    </p:spTree>
    <p:extLst>
      <p:ext uri="{BB962C8B-B14F-4D97-AF65-F5344CB8AC3E}">
        <p14:creationId xmlns:p14="http://schemas.microsoft.com/office/powerpoint/2010/main" val="41678770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F4E20505-9D85-42FD-8088-E758D1A633D9}" type="slidenum">
              <a:rPr lang="en-US" altLang="en-US"/>
              <a:pPr/>
              <a:t>‹#›</a:t>
            </a:fld>
            <a:endParaRPr lang="en-US" altLang="en-US"/>
          </a:p>
        </p:txBody>
      </p:sp>
    </p:spTree>
    <p:extLst>
      <p:ext uri="{BB962C8B-B14F-4D97-AF65-F5344CB8AC3E}">
        <p14:creationId xmlns:p14="http://schemas.microsoft.com/office/powerpoint/2010/main" val="9287697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B10B58C3-C7AE-4FB0-BC34-5235DF16F089}" type="slidenum">
              <a:rPr lang="en-US" altLang="en-US"/>
              <a:pPr/>
              <a:t>‹#›</a:t>
            </a:fld>
            <a:endParaRPr lang="en-US" altLang="en-US"/>
          </a:p>
        </p:txBody>
      </p:sp>
    </p:spTree>
    <p:extLst>
      <p:ext uri="{BB962C8B-B14F-4D97-AF65-F5344CB8AC3E}">
        <p14:creationId xmlns:p14="http://schemas.microsoft.com/office/powerpoint/2010/main" val="28124295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Slide Number Placeholder 5"/>
          <p:cNvSpPr>
            <a:spLocks noGrp="1"/>
          </p:cNvSpPr>
          <p:nvPr>
            <p:ph type="sldNum" sz="quarter" idx="10"/>
          </p:nvPr>
        </p:nvSpPr>
        <p:spPr/>
        <p:txBody>
          <a:bodyPr/>
          <a:lstStyle>
            <a:lvl1pPr>
              <a:defRPr/>
            </a:lvl1pPr>
          </a:lstStyle>
          <a:p>
            <a:fld id="{74C9A91E-079B-49A4-A399-2D4590F680C2}" type="slidenum">
              <a:rPr lang="en-US" altLang="en-US"/>
              <a:pPr/>
              <a:t>‹#›</a:t>
            </a:fld>
            <a:endParaRPr lang="en-US" altLang="en-US"/>
          </a:p>
        </p:txBody>
      </p:sp>
    </p:spTree>
    <p:extLst>
      <p:ext uri="{BB962C8B-B14F-4D97-AF65-F5344CB8AC3E}">
        <p14:creationId xmlns:p14="http://schemas.microsoft.com/office/powerpoint/2010/main" val="40991018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Slide Number Placeholder 5"/>
          <p:cNvSpPr>
            <a:spLocks noGrp="1"/>
          </p:cNvSpPr>
          <p:nvPr>
            <p:ph type="sldNum" sz="quarter" idx="10"/>
          </p:nvPr>
        </p:nvSpPr>
        <p:spPr/>
        <p:txBody>
          <a:bodyPr/>
          <a:lstStyle>
            <a:lvl1pPr>
              <a:defRPr/>
            </a:lvl1pPr>
          </a:lstStyle>
          <a:p>
            <a:fld id="{8B834624-0C1E-4601-9190-FC48ADA69029}" type="slidenum">
              <a:rPr lang="en-US" altLang="en-US"/>
              <a:pPr/>
              <a:t>‹#›</a:t>
            </a:fld>
            <a:endParaRPr lang="en-US" altLang="en-US"/>
          </a:p>
        </p:txBody>
      </p:sp>
    </p:spTree>
    <p:extLst>
      <p:ext uri="{BB962C8B-B14F-4D97-AF65-F5344CB8AC3E}">
        <p14:creationId xmlns:p14="http://schemas.microsoft.com/office/powerpoint/2010/main" val="37566383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799B6DF7-5DD6-436A-A9E1-92154D79F54C}" type="slidenum">
              <a:rPr lang="en-US" altLang="en-US"/>
              <a:pPr/>
              <a:t>‹#›</a:t>
            </a:fld>
            <a:endParaRPr lang="en-US" altLang="en-US"/>
          </a:p>
        </p:txBody>
      </p:sp>
    </p:spTree>
    <p:extLst>
      <p:ext uri="{BB962C8B-B14F-4D97-AF65-F5344CB8AC3E}">
        <p14:creationId xmlns:p14="http://schemas.microsoft.com/office/powerpoint/2010/main" val="22212380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B09D5CE9-0B7C-4163-AA8B-E8E6DEC3FCF3}" type="slidenum">
              <a:rPr lang="en-US" altLang="en-US"/>
              <a:pPr/>
              <a:t>‹#›</a:t>
            </a:fld>
            <a:endParaRPr lang="en-US" altLang="en-US"/>
          </a:p>
        </p:txBody>
      </p:sp>
    </p:spTree>
    <p:extLst>
      <p:ext uri="{BB962C8B-B14F-4D97-AF65-F5344CB8AC3E}">
        <p14:creationId xmlns:p14="http://schemas.microsoft.com/office/powerpoint/2010/main" val="15089562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9C95CDBF-FA86-4E09-8468-D9471EFE1992}" type="slidenum">
              <a:rPr lang="en-US" altLang="en-US"/>
              <a:pPr/>
              <a:t>‹#›</a:t>
            </a:fld>
            <a:endParaRPr lang="en-US" altLang="en-US"/>
          </a:p>
        </p:txBody>
      </p:sp>
    </p:spTree>
    <p:extLst>
      <p:ext uri="{BB962C8B-B14F-4D97-AF65-F5344CB8AC3E}">
        <p14:creationId xmlns:p14="http://schemas.microsoft.com/office/powerpoint/2010/main" val="1563521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Slide Number Placeholder 5"/>
          <p:cNvSpPr>
            <a:spLocks noGrp="1"/>
          </p:cNvSpPr>
          <p:nvPr>
            <p:ph type="sldNum" sz="quarter" idx="10"/>
          </p:nvPr>
        </p:nvSpPr>
        <p:spPr/>
        <p:txBody>
          <a:bodyPr/>
          <a:lstStyle>
            <a:lvl1pPr>
              <a:defRPr/>
            </a:lvl1pPr>
          </a:lstStyle>
          <a:p>
            <a:fld id="{3CD7C7AF-241F-4023-B906-EAA290D8699A}" type="slidenum">
              <a:rPr lang="en-US" altLang="en-US"/>
              <a:pPr/>
              <a:t>‹#›</a:t>
            </a:fld>
            <a:endParaRPr lang="en-US" altLang="en-US"/>
          </a:p>
        </p:txBody>
      </p:sp>
    </p:spTree>
    <p:extLst>
      <p:ext uri="{BB962C8B-B14F-4D97-AF65-F5344CB8AC3E}">
        <p14:creationId xmlns:p14="http://schemas.microsoft.com/office/powerpoint/2010/main" val="5553411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Slide Number Placeholder 5"/>
          <p:cNvSpPr>
            <a:spLocks noGrp="1"/>
          </p:cNvSpPr>
          <p:nvPr>
            <p:ph type="sldNum" sz="quarter" idx="10"/>
          </p:nvPr>
        </p:nvSpPr>
        <p:spPr/>
        <p:txBody>
          <a:bodyPr/>
          <a:lstStyle>
            <a:lvl1pPr>
              <a:defRPr/>
            </a:lvl1pPr>
          </a:lstStyle>
          <a:p>
            <a:fld id="{14D7E14B-EAFE-4280-A2AC-C566B2FD8882}" type="slidenum">
              <a:rPr lang="en-US" altLang="en-US"/>
              <a:pPr/>
              <a:t>‹#›</a:t>
            </a:fld>
            <a:endParaRPr lang="en-US" altLang="en-US"/>
          </a:p>
        </p:txBody>
      </p:sp>
    </p:spTree>
    <p:extLst>
      <p:ext uri="{BB962C8B-B14F-4D97-AF65-F5344CB8AC3E}">
        <p14:creationId xmlns:p14="http://schemas.microsoft.com/office/powerpoint/2010/main" val="15901213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Slide Number Placeholder 5"/>
          <p:cNvSpPr>
            <a:spLocks noGrp="1"/>
          </p:cNvSpPr>
          <p:nvPr>
            <p:ph type="sldNum" sz="quarter" idx="10"/>
          </p:nvPr>
        </p:nvSpPr>
        <p:spPr/>
        <p:txBody>
          <a:bodyPr/>
          <a:lstStyle>
            <a:lvl1pPr>
              <a:defRPr/>
            </a:lvl1pPr>
          </a:lstStyle>
          <a:p>
            <a:fld id="{79B3C5CF-150F-4E3C-9C6A-C95C8EBAB498}" type="slidenum">
              <a:rPr lang="en-US" altLang="en-US"/>
              <a:pPr/>
              <a:t>‹#›</a:t>
            </a:fld>
            <a:endParaRPr lang="en-US" altLang="en-US"/>
          </a:p>
        </p:txBody>
      </p:sp>
    </p:spTree>
    <p:extLst>
      <p:ext uri="{BB962C8B-B14F-4D97-AF65-F5344CB8AC3E}">
        <p14:creationId xmlns:p14="http://schemas.microsoft.com/office/powerpoint/2010/main" val="17560636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Slide Number Placeholder 5"/>
          <p:cNvSpPr>
            <a:spLocks noGrp="1"/>
          </p:cNvSpPr>
          <p:nvPr>
            <p:ph type="sldNum" sz="quarter" idx="10"/>
          </p:nvPr>
        </p:nvSpPr>
        <p:spPr/>
        <p:txBody>
          <a:bodyPr/>
          <a:lstStyle>
            <a:lvl1pPr>
              <a:defRPr/>
            </a:lvl1pPr>
          </a:lstStyle>
          <a:p>
            <a:fld id="{0002285F-88F7-496B-A70E-F63F20CB98E6}" type="slidenum">
              <a:rPr lang="en-US" altLang="en-US"/>
              <a:pPr/>
              <a:t>‹#›</a:t>
            </a:fld>
            <a:endParaRPr lang="en-US" altLang="en-US"/>
          </a:p>
        </p:txBody>
      </p:sp>
    </p:spTree>
    <p:extLst>
      <p:ext uri="{BB962C8B-B14F-4D97-AF65-F5344CB8AC3E}">
        <p14:creationId xmlns:p14="http://schemas.microsoft.com/office/powerpoint/2010/main" val="34520612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Slide Number Placeholder 5"/>
          <p:cNvSpPr>
            <a:spLocks noGrp="1"/>
          </p:cNvSpPr>
          <p:nvPr>
            <p:ph type="sldNum" sz="quarter" idx="10"/>
          </p:nvPr>
        </p:nvSpPr>
        <p:spPr/>
        <p:txBody>
          <a:bodyPr/>
          <a:lstStyle>
            <a:lvl1pPr>
              <a:defRPr/>
            </a:lvl1pPr>
          </a:lstStyle>
          <a:p>
            <a:fld id="{3CD7C7AF-241F-4023-B906-EAA290D8699A}" type="slidenum">
              <a:rPr lang="en-US" altLang="en-US"/>
              <a:pPr/>
              <a:t>‹#›</a:t>
            </a:fld>
            <a:endParaRPr lang="en-US" altLang="en-US"/>
          </a:p>
        </p:txBody>
      </p:sp>
    </p:spTree>
    <p:extLst>
      <p:ext uri="{BB962C8B-B14F-4D97-AF65-F5344CB8AC3E}">
        <p14:creationId xmlns:p14="http://schemas.microsoft.com/office/powerpoint/2010/main" val="2705994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Slide Number Placeholder 5"/>
          <p:cNvSpPr>
            <a:spLocks noGrp="1"/>
          </p:cNvSpPr>
          <p:nvPr>
            <p:ph type="sldNum" sz="quarter" idx="10"/>
          </p:nvPr>
        </p:nvSpPr>
        <p:spPr>
          <a:xfrm>
            <a:off x="6553200" y="6396038"/>
            <a:ext cx="2133600" cy="365125"/>
          </a:xfrm>
        </p:spPr>
        <p:txBody>
          <a:bodyPr/>
          <a:lstStyle>
            <a:lvl1pPr>
              <a:defRPr/>
            </a:lvl1pPr>
          </a:lstStyle>
          <a:p>
            <a:fld id="{7C9963AE-AAF4-4CA9-B7D3-8DBDB8E67D6F}" type="slidenum">
              <a:rPr lang="en-US" altLang="en-US"/>
              <a:pPr/>
              <a:t>‹#›</a:t>
            </a:fld>
            <a:endParaRPr lang="en-US" altLang="en-US"/>
          </a:p>
        </p:txBody>
      </p:sp>
    </p:spTree>
    <p:extLst>
      <p:ext uri="{BB962C8B-B14F-4D97-AF65-F5344CB8AC3E}">
        <p14:creationId xmlns:p14="http://schemas.microsoft.com/office/powerpoint/2010/main" val="175534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8C5CCB19-653B-48F2-A88E-6FC852ACDE8E}" type="slidenum">
              <a:rPr lang="en-US" altLang="en-US"/>
              <a:pPr/>
              <a:t>‹#›</a:t>
            </a:fld>
            <a:endParaRPr lang="en-US" altLang="en-US"/>
          </a:p>
        </p:txBody>
      </p:sp>
    </p:spTree>
    <p:extLst>
      <p:ext uri="{BB962C8B-B14F-4D97-AF65-F5344CB8AC3E}">
        <p14:creationId xmlns:p14="http://schemas.microsoft.com/office/powerpoint/2010/main" val="4177607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F4E20505-9D85-42FD-8088-E758D1A633D9}" type="slidenum">
              <a:rPr lang="en-US" altLang="en-US"/>
              <a:pPr/>
              <a:t>‹#›</a:t>
            </a:fld>
            <a:endParaRPr lang="en-US" altLang="en-US"/>
          </a:p>
        </p:txBody>
      </p:sp>
    </p:spTree>
    <p:extLst>
      <p:ext uri="{BB962C8B-B14F-4D97-AF65-F5344CB8AC3E}">
        <p14:creationId xmlns:p14="http://schemas.microsoft.com/office/powerpoint/2010/main" val="42895542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B10B58C3-C7AE-4FB0-BC34-5235DF16F089}" type="slidenum">
              <a:rPr lang="en-US" altLang="en-US"/>
              <a:pPr/>
              <a:t>‹#›</a:t>
            </a:fld>
            <a:endParaRPr lang="en-US" altLang="en-US"/>
          </a:p>
        </p:txBody>
      </p:sp>
    </p:spTree>
    <p:extLst>
      <p:ext uri="{BB962C8B-B14F-4D97-AF65-F5344CB8AC3E}">
        <p14:creationId xmlns:p14="http://schemas.microsoft.com/office/powerpoint/2010/main" val="27300871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Slide Number Placeholder 5"/>
          <p:cNvSpPr>
            <a:spLocks noGrp="1"/>
          </p:cNvSpPr>
          <p:nvPr>
            <p:ph type="sldNum" sz="quarter" idx="10"/>
          </p:nvPr>
        </p:nvSpPr>
        <p:spPr/>
        <p:txBody>
          <a:bodyPr/>
          <a:lstStyle>
            <a:lvl1pPr>
              <a:defRPr/>
            </a:lvl1pPr>
          </a:lstStyle>
          <a:p>
            <a:fld id="{74C9A91E-079B-49A4-A399-2D4590F680C2}" type="slidenum">
              <a:rPr lang="en-US" altLang="en-US"/>
              <a:pPr/>
              <a:t>‹#›</a:t>
            </a:fld>
            <a:endParaRPr lang="en-US" altLang="en-US"/>
          </a:p>
        </p:txBody>
      </p:sp>
    </p:spTree>
    <p:extLst>
      <p:ext uri="{BB962C8B-B14F-4D97-AF65-F5344CB8AC3E}">
        <p14:creationId xmlns:p14="http://schemas.microsoft.com/office/powerpoint/2010/main" val="34493272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Slide Number Placeholder 5"/>
          <p:cNvSpPr>
            <a:spLocks noGrp="1"/>
          </p:cNvSpPr>
          <p:nvPr>
            <p:ph type="sldNum" sz="quarter" idx="10"/>
          </p:nvPr>
        </p:nvSpPr>
        <p:spPr/>
        <p:txBody>
          <a:bodyPr/>
          <a:lstStyle>
            <a:lvl1pPr>
              <a:defRPr/>
            </a:lvl1pPr>
          </a:lstStyle>
          <a:p>
            <a:fld id="{8B834624-0C1E-4601-9190-FC48ADA69029}" type="slidenum">
              <a:rPr lang="en-US" altLang="en-US"/>
              <a:pPr/>
              <a:t>‹#›</a:t>
            </a:fld>
            <a:endParaRPr lang="en-US" altLang="en-US"/>
          </a:p>
        </p:txBody>
      </p:sp>
    </p:spTree>
    <p:extLst>
      <p:ext uri="{BB962C8B-B14F-4D97-AF65-F5344CB8AC3E}">
        <p14:creationId xmlns:p14="http://schemas.microsoft.com/office/powerpoint/2010/main" val="346771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Slide Number Placeholder 5"/>
          <p:cNvSpPr>
            <a:spLocks noGrp="1"/>
          </p:cNvSpPr>
          <p:nvPr>
            <p:ph type="sldNum" sz="quarter" idx="10"/>
          </p:nvPr>
        </p:nvSpPr>
        <p:spPr>
          <a:xfrm>
            <a:off x="6553200" y="6396038"/>
            <a:ext cx="2133600" cy="365125"/>
          </a:xfrm>
        </p:spPr>
        <p:txBody>
          <a:bodyPr/>
          <a:lstStyle>
            <a:lvl1pPr>
              <a:defRPr/>
            </a:lvl1pPr>
          </a:lstStyle>
          <a:p>
            <a:fld id="{7C9963AE-AAF4-4CA9-B7D3-8DBDB8E67D6F}" type="slidenum">
              <a:rPr lang="en-US" altLang="en-US"/>
              <a:pPr/>
              <a:t>‹#›</a:t>
            </a:fld>
            <a:endParaRPr lang="en-US" altLang="en-US"/>
          </a:p>
        </p:txBody>
      </p:sp>
    </p:spTree>
    <p:extLst>
      <p:ext uri="{BB962C8B-B14F-4D97-AF65-F5344CB8AC3E}">
        <p14:creationId xmlns:p14="http://schemas.microsoft.com/office/powerpoint/2010/main" val="13716395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799B6DF7-5DD6-436A-A9E1-92154D79F54C}" type="slidenum">
              <a:rPr lang="en-US" altLang="en-US"/>
              <a:pPr/>
              <a:t>‹#›</a:t>
            </a:fld>
            <a:endParaRPr lang="en-US" altLang="en-US"/>
          </a:p>
        </p:txBody>
      </p:sp>
    </p:spTree>
    <p:extLst>
      <p:ext uri="{BB962C8B-B14F-4D97-AF65-F5344CB8AC3E}">
        <p14:creationId xmlns:p14="http://schemas.microsoft.com/office/powerpoint/2010/main" val="39038333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B09D5CE9-0B7C-4163-AA8B-E8E6DEC3FCF3}" type="slidenum">
              <a:rPr lang="en-US" altLang="en-US"/>
              <a:pPr/>
              <a:t>‹#›</a:t>
            </a:fld>
            <a:endParaRPr lang="en-US" altLang="en-US"/>
          </a:p>
        </p:txBody>
      </p:sp>
    </p:spTree>
    <p:extLst>
      <p:ext uri="{BB962C8B-B14F-4D97-AF65-F5344CB8AC3E}">
        <p14:creationId xmlns:p14="http://schemas.microsoft.com/office/powerpoint/2010/main" val="16443282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9C95CDBF-FA86-4E09-8468-D9471EFE1992}" type="slidenum">
              <a:rPr lang="en-US" altLang="en-US"/>
              <a:pPr/>
              <a:t>‹#›</a:t>
            </a:fld>
            <a:endParaRPr lang="en-US" altLang="en-US"/>
          </a:p>
        </p:txBody>
      </p:sp>
    </p:spTree>
    <p:extLst>
      <p:ext uri="{BB962C8B-B14F-4D97-AF65-F5344CB8AC3E}">
        <p14:creationId xmlns:p14="http://schemas.microsoft.com/office/powerpoint/2010/main" val="697577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8C5CCB19-653B-48F2-A88E-6FC852ACDE8E}" type="slidenum">
              <a:rPr lang="en-US" altLang="en-US"/>
              <a:pPr/>
              <a:t>‹#›</a:t>
            </a:fld>
            <a:endParaRPr lang="en-US" altLang="en-US"/>
          </a:p>
        </p:txBody>
      </p:sp>
    </p:spTree>
    <p:extLst>
      <p:ext uri="{BB962C8B-B14F-4D97-AF65-F5344CB8AC3E}">
        <p14:creationId xmlns:p14="http://schemas.microsoft.com/office/powerpoint/2010/main" val="2864266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F4E20505-9D85-42FD-8088-E758D1A633D9}" type="slidenum">
              <a:rPr lang="en-US" altLang="en-US"/>
              <a:pPr/>
              <a:t>‹#›</a:t>
            </a:fld>
            <a:endParaRPr lang="en-US" altLang="en-US"/>
          </a:p>
        </p:txBody>
      </p:sp>
    </p:spTree>
    <p:extLst>
      <p:ext uri="{BB962C8B-B14F-4D97-AF65-F5344CB8AC3E}">
        <p14:creationId xmlns:p14="http://schemas.microsoft.com/office/powerpoint/2010/main" val="3733216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B10B58C3-C7AE-4FB0-BC34-5235DF16F089}" type="slidenum">
              <a:rPr lang="en-US" altLang="en-US"/>
              <a:pPr/>
              <a:t>‹#›</a:t>
            </a:fld>
            <a:endParaRPr lang="en-US" altLang="en-US"/>
          </a:p>
        </p:txBody>
      </p:sp>
    </p:spTree>
    <p:extLst>
      <p:ext uri="{BB962C8B-B14F-4D97-AF65-F5344CB8AC3E}">
        <p14:creationId xmlns:p14="http://schemas.microsoft.com/office/powerpoint/2010/main" val="2356805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Slide Number Placeholder 5"/>
          <p:cNvSpPr>
            <a:spLocks noGrp="1"/>
          </p:cNvSpPr>
          <p:nvPr>
            <p:ph type="sldNum" sz="quarter" idx="10"/>
          </p:nvPr>
        </p:nvSpPr>
        <p:spPr/>
        <p:txBody>
          <a:bodyPr/>
          <a:lstStyle>
            <a:lvl1pPr>
              <a:defRPr/>
            </a:lvl1pPr>
          </a:lstStyle>
          <a:p>
            <a:fld id="{74C9A91E-079B-49A4-A399-2D4590F680C2}" type="slidenum">
              <a:rPr lang="en-US" altLang="en-US"/>
              <a:pPr/>
              <a:t>‹#›</a:t>
            </a:fld>
            <a:endParaRPr lang="en-US" altLang="en-US"/>
          </a:p>
        </p:txBody>
      </p:sp>
    </p:spTree>
    <p:extLst>
      <p:ext uri="{BB962C8B-B14F-4D97-AF65-F5344CB8AC3E}">
        <p14:creationId xmlns:p14="http://schemas.microsoft.com/office/powerpoint/2010/main" val="1486526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1.jpe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image" Target="../media/image1.jpeg"/><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Main_page.jpg"/>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49225" y="6203950"/>
            <a:ext cx="900112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FFFFF"/>
                </a:solidFill>
              </a:defRPr>
            </a:lvl1pPr>
          </a:lstStyle>
          <a:p>
            <a:pPr defTabSz="457200" fontAlgn="base">
              <a:spcBef>
                <a:spcPct val="0"/>
              </a:spcBef>
              <a:spcAft>
                <a:spcPct val="0"/>
              </a:spcAft>
            </a:pPr>
            <a:fld id="{B05B8670-9E32-4831-B539-C2DADAE534BC}" type="slidenum">
              <a:rPr lang="en-US" altLang="en-US" smtClean="0">
                <a:ea typeface="ＭＳ Ｐゴシック" charset="-128"/>
              </a:rPr>
              <a:pPr defTabSz="457200" fontAlgn="base">
                <a:spcBef>
                  <a:spcPct val="0"/>
                </a:spcBef>
                <a:spcAft>
                  <a:spcPct val="0"/>
                </a:spcAft>
              </a:pPr>
              <a:t>‹#›</a:t>
            </a:fld>
            <a:endParaRPr lang="en-US" altLang="en-US" smtClean="0">
              <a:ea typeface="ＭＳ Ｐゴシック" charset="-128"/>
            </a:endParaRPr>
          </a:p>
        </p:txBody>
      </p:sp>
    </p:spTree>
    <p:extLst>
      <p:ext uri="{BB962C8B-B14F-4D97-AF65-F5344CB8AC3E}">
        <p14:creationId xmlns:p14="http://schemas.microsoft.com/office/powerpoint/2010/main" val="109623898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Main_page.jpg"/>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49225" y="6203950"/>
            <a:ext cx="900112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FFFFF"/>
                </a:solidFill>
              </a:defRPr>
            </a:lvl1pPr>
          </a:lstStyle>
          <a:p>
            <a:pPr defTabSz="457200" fontAlgn="base">
              <a:spcBef>
                <a:spcPct val="0"/>
              </a:spcBef>
              <a:spcAft>
                <a:spcPct val="0"/>
              </a:spcAft>
            </a:pPr>
            <a:fld id="{B05B8670-9E32-4831-B539-C2DADAE534BC}" type="slidenum">
              <a:rPr lang="en-US" altLang="en-US" smtClean="0">
                <a:ea typeface="ＭＳ Ｐゴシック" charset="-128"/>
              </a:rPr>
              <a:pPr defTabSz="457200" fontAlgn="base">
                <a:spcBef>
                  <a:spcPct val="0"/>
                </a:spcBef>
                <a:spcAft>
                  <a:spcPct val="0"/>
                </a:spcAft>
              </a:pPr>
              <a:t>‹#›</a:t>
            </a:fld>
            <a:endParaRPr lang="en-US" altLang="en-US" smtClean="0">
              <a:ea typeface="ＭＳ Ｐゴシック" charset="-128"/>
            </a:endParaRPr>
          </a:p>
        </p:txBody>
      </p:sp>
    </p:spTree>
    <p:extLst>
      <p:ext uri="{BB962C8B-B14F-4D97-AF65-F5344CB8AC3E}">
        <p14:creationId xmlns:p14="http://schemas.microsoft.com/office/powerpoint/2010/main" val="1426507334"/>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Main_page.jpg"/>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49225" y="6203950"/>
            <a:ext cx="900112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FFFFF"/>
                </a:solidFill>
              </a:defRPr>
            </a:lvl1pPr>
          </a:lstStyle>
          <a:p>
            <a:pPr defTabSz="457200" fontAlgn="base">
              <a:spcBef>
                <a:spcPct val="0"/>
              </a:spcBef>
              <a:spcAft>
                <a:spcPct val="0"/>
              </a:spcAft>
            </a:pPr>
            <a:fld id="{B05B8670-9E32-4831-B539-C2DADAE534BC}" type="slidenum">
              <a:rPr lang="en-US" altLang="en-US" smtClean="0">
                <a:ea typeface="ＭＳ Ｐゴシック" charset="-128"/>
              </a:rPr>
              <a:pPr defTabSz="457200" fontAlgn="base">
                <a:spcBef>
                  <a:spcPct val="0"/>
                </a:spcBef>
                <a:spcAft>
                  <a:spcPct val="0"/>
                </a:spcAft>
              </a:pPr>
              <a:t>‹#›</a:t>
            </a:fld>
            <a:endParaRPr lang="en-US" altLang="en-US" smtClean="0">
              <a:ea typeface="ＭＳ Ｐゴシック" charset="-128"/>
            </a:endParaRPr>
          </a:p>
        </p:txBody>
      </p:sp>
    </p:spTree>
    <p:extLst>
      <p:ext uri="{BB962C8B-B14F-4D97-AF65-F5344CB8AC3E}">
        <p14:creationId xmlns:p14="http://schemas.microsoft.com/office/powerpoint/2010/main" val="173280054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Main_page.jpg"/>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49225" y="6203950"/>
            <a:ext cx="900112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FFFFF"/>
                </a:solidFill>
              </a:defRPr>
            </a:lvl1pPr>
          </a:lstStyle>
          <a:p>
            <a:pPr defTabSz="457200" fontAlgn="base">
              <a:spcBef>
                <a:spcPct val="0"/>
              </a:spcBef>
              <a:spcAft>
                <a:spcPct val="0"/>
              </a:spcAft>
            </a:pPr>
            <a:fld id="{B05B8670-9E32-4831-B539-C2DADAE534BC}" type="slidenum">
              <a:rPr lang="en-US" altLang="en-US" smtClean="0">
                <a:ea typeface="ＭＳ Ｐゴシック" charset="-128"/>
              </a:rPr>
              <a:pPr defTabSz="457200" fontAlgn="base">
                <a:spcBef>
                  <a:spcPct val="0"/>
                </a:spcBef>
                <a:spcAft>
                  <a:spcPct val="0"/>
                </a:spcAft>
              </a:pPr>
              <a:t>‹#›</a:t>
            </a:fld>
            <a:endParaRPr lang="en-US" altLang="en-US" smtClean="0">
              <a:ea typeface="ＭＳ Ｐゴシック" charset="-128"/>
            </a:endParaRPr>
          </a:p>
        </p:txBody>
      </p:sp>
    </p:spTree>
    <p:extLst>
      <p:ext uri="{BB962C8B-B14F-4D97-AF65-F5344CB8AC3E}">
        <p14:creationId xmlns:p14="http://schemas.microsoft.com/office/powerpoint/2010/main" val="678619806"/>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9.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txBox="1">
            <a:spLocks/>
          </p:cNvSpPr>
          <p:nvPr/>
        </p:nvSpPr>
        <p:spPr bwMode="auto">
          <a:xfrm>
            <a:off x="0" y="2138363"/>
            <a:ext cx="9144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defTabSz="457200" fontAlgn="base">
              <a:spcBef>
                <a:spcPct val="0"/>
              </a:spcBef>
              <a:spcAft>
                <a:spcPct val="0"/>
              </a:spcAft>
              <a:buFontTx/>
              <a:buNone/>
            </a:pPr>
            <a:r>
              <a:rPr lang="en-US" altLang="en-US" sz="5800" smtClean="0">
                <a:solidFill>
                  <a:srgbClr val="5CAC34"/>
                </a:solidFill>
                <a:latin typeface="Arial Bold" charset="0"/>
                <a:cs typeface="Arial Bold" charset="0"/>
              </a:rPr>
              <a:t>Learning Outside the Classroom </a:t>
            </a:r>
          </a:p>
        </p:txBody>
      </p:sp>
      <p:sp>
        <p:nvSpPr>
          <p:cNvPr id="5123" name="Subtitle 2"/>
          <p:cNvSpPr txBox="1">
            <a:spLocks/>
          </p:cNvSpPr>
          <p:nvPr/>
        </p:nvSpPr>
        <p:spPr bwMode="auto">
          <a:xfrm>
            <a:off x="0" y="3819525"/>
            <a:ext cx="91440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defTabSz="457200" fontAlgn="base">
              <a:spcAft>
                <a:spcPct val="0"/>
              </a:spcAft>
              <a:buNone/>
            </a:pPr>
            <a:r>
              <a:rPr lang="en-GB" altLang="en-US" sz="3000" dirty="0">
                <a:solidFill>
                  <a:srgbClr val="20A9C2"/>
                </a:solidFill>
                <a:latin typeface="Arial" charset="0"/>
                <a:cs typeface="Arial" charset="0"/>
              </a:rPr>
              <a:t>Grosvenor Hall</a:t>
            </a:r>
          </a:p>
          <a:p>
            <a:pPr algn="ctr" defTabSz="457200" fontAlgn="base">
              <a:spcAft>
                <a:spcPct val="0"/>
              </a:spcAft>
              <a:buNone/>
            </a:pPr>
            <a:r>
              <a:rPr lang="en-GB" altLang="en-US" sz="3000" dirty="0">
                <a:solidFill>
                  <a:srgbClr val="20A9C2"/>
                </a:solidFill>
                <a:latin typeface="Arial" charset="0"/>
                <a:cs typeface="Arial" charset="0"/>
              </a:rPr>
              <a:t>Ashford, Kent</a:t>
            </a:r>
          </a:p>
          <a:p>
            <a:pPr algn="ctr" defTabSz="457200" fontAlgn="base">
              <a:spcAft>
                <a:spcPct val="0"/>
              </a:spcAft>
              <a:buNone/>
            </a:pPr>
            <a:r>
              <a:rPr lang="en-GB" altLang="en-US" sz="3000" dirty="0" smtClean="0">
                <a:solidFill>
                  <a:srgbClr val="20A9C2"/>
                </a:solidFill>
                <a:latin typeface="Arial" charset="0"/>
                <a:cs typeface="Arial" charset="0"/>
              </a:rPr>
              <a:t>9</a:t>
            </a:r>
            <a:r>
              <a:rPr lang="en-GB" altLang="en-US" sz="3000" baseline="30000" dirty="0" smtClean="0">
                <a:solidFill>
                  <a:srgbClr val="20A9C2"/>
                </a:solidFill>
                <a:latin typeface="Arial" charset="0"/>
                <a:cs typeface="Arial" charset="0"/>
              </a:rPr>
              <a:t>th</a:t>
            </a:r>
            <a:r>
              <a:rPr lang="en-GB" altLang="en-US" sz="3000" dirty="0" smtClean="0">
                <a:solidFill>
                  <a:srgbClr val="20A9C2"/>
                </a:solidFill>
                <a:latin typeface="Arial" charset="0"/>
                <a:cs typeface="Arial" charset="0"/>
              </a:rPr>
              <a:t> – 13</a:t>
            </a:r>
            <a:r>
              <a:rPr lang="en-GB" altLang="en-US" sz="3000" baseline="30000" dirty="0" smtClean="0">
                <a:solidFill>
                  <a:srgbClr val="20A9C2"/>
                </a:solidFill>
                <a:latin typeface="Arial" charset="0"/>
                <a:cs typeface="Arial" charset="0"/>
              </a:rPr>
              <a:t>th</a:t>
            </a:r>
            <a:r>
              <a:rPr lang="en-GB" altLang="en-US" sz="3000" dirty="0" smtClean="0">
                <a:solidFill>
                  <a:srgbClr val="20A9C2"/>
                </a:solidFill>
                <a:latin typeface="Arial" charset="0"/>
                <a:cs typeface="Arial" charset="0"/>
              </a:rPr>
              <a:t> July 2018</a:t>
            </a:r>
          </a:p>
          <a:p>
            <a:pPr algn="ctr" defTabSz="457200" fontAlgn="base">
              <a:spcAft>
                <a:spcPct val="0"/>
              </a:spcAft>
              <a:buFont typeface="Arial" charset="0"/>
              <a:buNone/>
            </a:pPr>
            <a:endParaRPr lang="en-US" altLang="en-US" sz="3000" dirty="0" smtClean="0">
              <a:solidFill>
                <a:srgbClr val="20A9C2"/>
              </a:solidFill>
              <a:latin typeface="Arial" charset="0"/>
              <a:cs typeface="Arial" charset="0"/>
            </a:endParaRPr>
          </a:p>
        </p:txBody>
      </p:sp>
    </p:spTree>
    <p:extLst>
      <p:ext uri="{BB962C8B-B14F-4D97-AF65-F5344CB8AC3E}">
        <p14:creationId xmlns:p14="http://schemas.microsoft.com/office/powerpoint/2010/main" val="36808274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188913"/>
            <a:ext cx="8229600" cy="1143000"/>
          </a:xfrm>
        </p:spPr>
        <p:txBody>
          <a:bodyPr/>
          <a:lstStyle/>
          <a:p>
            <a:r>
              <a:rPr lang="en-GB" dirty="0" smtClean="0"/>
              <a:t>Typical day</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452539785"/>
              </p:ext>
            </p:extLst>
          </p:nvPr>
        </p:nvGraphicFramePr>
        <p:xfrm>
          <a:off x="179512" y="1196752"/>
          <a:ext cx="8712970" cy="3962400"/>
        </p:xfrm>
        <a:graphic>
          <a:graphicData uri="http://schemas.openxmlformats.org/drawingml/2006/table">
            <a:tbl>
              <a:tblPr firstRow="1" bandRow="1">
                <a:tableStyleId>{5C22544A-7EE6-4342-B048-85BDC9FD1C3A}</a:tableStyleId>
              </a:tblPr>
              <a:tblGrid>
                <a:gridCol w="648072"/>
                <a:gridCol w="864096"/>
                <a:gridCol w="936104"/>
                <a:gridCol w="720080"/>
                <a:gridCol w="1008112"/>
                <a:gridCol w="936104"/>
                <a:gridCol w="936104"/>
                <a:gridCol w="720080"/>
                <a:gridCol w="936104"/>
                <a:gridCol w="1008114"/>
              </a:tblGrid>
              <a:tr h="504056">
                <a:tc>
                  <a:txBody>
                    <a:bodyPr/>
                    <a:lstStyle/>
                    <a:p>
                      <a:endParaRPr lang="en-GB" sz="1600" dirty="0"/>
                    </a:p>
                  </a:txBody>
                  <a:tcPr/>
                </a:tc>
                <a:tc>
                  <a:txBody>
                    <a:bodyPr/>
                    <a:lstStyle/>
                    <a:p>
                      <a:r>
                        <a:rPr lang="en-GB" sz="1600" dirty="0" smtClean="0"/>
                        <a:t>9.30-10.40</a:t>
                      </a:r>
                      <a:endParaRPr lang="en-GB" sz="1600" dirty="0"/>
                    </a:p>
                  </a:txBody>
                  <a:tcPr/>
                </a:tc>
                <a:tc>
                  <a:txBody>
                    <a:bodyPr/>
                    <a:lstStyle/>
                    <a:p>
                      <a:r>
                        <a:rPr lang="en-GB" sz="1600" dirty="0" smtClean="0"/>
                        <a:t>10.50-12.00</a:t>
                      </a:r>
                      <a:endParaRPr lang="en-GB" sz="1600" dirty="0"/>
                    </a:p>
                  </a:txBody>
                  <a:tcPr/>
                </a:tc>
                <a:tc>
                  <a:txBody>
                    <a:bodyPr/>
                    <a:lstStyle/>
                    <a:p>
                      <a:r>
                        <a:rPr lang="en-GB" sz="1600" dirty="0" smtClean="0"/>
                        <a:t>12.05-13.15</a:t>
                      </a:r>
                      <a:endParaRPr lang="en-GB" sz="1600" dirty="0"/>
                    </a:p>
                  </a:txBody>
                  <a:tcPr/>
                </a:tc>
                <a:tc>
                  <a:txBody>
                    <a:bodyPr/>
                    <a:lstStyle/>
                    <a:p>
                      <a:r>
                        <a:rPr lang="en-GB" sz="1600" dirty="0" smtClean="0"/>
                        <a:t>13.15-14.25</a:t>
                      </a:r>
                      <a:endParaRPr lang="en-GB" sz="1600" dirty="0"/>
                    </a:p>
                  </a:txBody>
                  <a:tcPr/>
                </a:tc>
                <a:tc>
                  <a:txBody>
                    <a:bodyPr/>
                    <a:lstStyle/>
                    <a:p>
                      <a:r>
                        <a:rPr lang="en-GB" sz="1600" dirty="0" smtClean="0"/>
                        <a:t>14.30-15.40</a:t>
                      </a:r>
                      <a:endParaRPr lang="en-GB" sz="1600" dirty="0"/>
                    </a:p>
                  </a:txBody>
                  <a:tcPr/>
                </a:tc>
                <a:tc>
                  <a:txBody>
                    <a:bodyPr/>
                    <a:lstStyle/>
                    <a:p>
                      <a:r>
                        <a:rPr lang="en-GB" sz="1600" dirty="0" smtClean="0"/>
                        <a:t>15.50-17.00</a:t>
                      </a:r>
                      <a:endParaRPr lang="en-GB" sz="1600" dirty="0"/>
                    </a:p>
                  </a:txBody>
                  <a:tcPr/>
                </a:tc>
                <a:tc>
                  <a:txBody>
                    <a:bodyPr/>
                    <a:lstStyle/>
                    <a:p>
                      <a:r>
                        <a:rPr lang="en-GB" sz="1600" dirty="0" smtClean="0"/>
                        <a:t>17.05-18.15</a:t>
                      </a:r>
                      <a:endParaRPr lang="en-GB" sz="1600" dirty="0"/>
                    </a:p>
                  </a:txBody>
                  <a:tcPr/>
                </a:tc>
                <a:tc>
                  <a:txBody>
                    <a:bodyPr/>
                    <a:lstStyle/>
                    <a:p>
                      <a:r>
                        <a:rPr lang="en-GB" sz="1600" dirty="0" smtClean="0"/>
                        <a:t>18.15-19.25</a:t>
                      </a:r>
                      <a:endParaRPr lang="en-GB" sz="1600" dirty="0"/>
                    </a:p>
                  </a:txBody>
                  <a:tcPr/>
                </a:tc>
                <a:tc>
                  <a:txBody>
                    <a:bodyPr/>
                    <a:lstStyle/>
                    <a:p>
                      <a:r>
                        <a:rPr lang="en-GB" sz="1600" dirty="0" smtClean="0"/>
                        <a:t>19.45-21.00</a:t>
                      </a:r>
                      <a:endParaRPr lang="en-GB" sz="1600" dirty="0"/>
                    </a:p>
                  </a:txBody>
                  <a:tcPr/>
                </a:tc>
              </a:tr>
              <a:tr h="504056">
                <a:tc>
                  <a:txBody>
                    <a:bodyPr/>
                    <a:lstStyle/>
                    <a:p>
                      <a:r>
                        <a:rPr lang="en-GB" sz="1600" dirty="0" smtClean="0"/>
                        <a:t>Mon</a:t>
                      </a:r>
                      <a:endParaRPr lang="en-GB" sz="1600" dirty="0"/>
                    </a:p>
                  </a:txBody>
                  <a:tcPr/>
                </a:tc>
                <a:tc>
                  <a:txBody>
                    <a:bodyPr/>
                    <a:lstStyle/>
                    <a:p>
                      <a:endParaRPr lang="en-GB" sz="1600" dirty="0"/>
                    </a:p>
                  </a:txBody>
                  <a:tcPr/>
                </a:tc>
                <a:tc>
                  <a:txBody>
                    <a:bodyPr/>
                    <a:lstStyle/>
                    <a:p>
                      <a:endParaRPr lang="en-GB" sz="1600" dirty="0"/>
                    </a:p>
                  </a:txBody>
                  <a:tcPr/>
                </a:tc>
                <a:tc>
                  <a:txBody>
                    <a:bodyPr/>
                    <a:lstStyle/>
                    <a:p>
                      <a:r>
                        <a:rPr lang="en-GB" sz="1600" dirty="0" smtClean="0"/>
                        <a:t>L</a:t>
                      </a:r>
                      <a:endParaRPr lang="en-GB" sz="1600" dirty="0"/>
                    </a:p>
                  </a:txBody>
                  <a:tcPr/>
                </a:tc>
                <a:tc>
                  <a:txBody>
                    <a:bodyPr/>
                    <a:lstStyle/>
                    <a:p>
                      <a:endParaRPr lang="en-GB" sz="1600" dirty="0"/>
                    </a:p>
                  </a:txBody>
                  <a:tcPr/>
                </a:tc>
                <a:tc gridSpan="2">
                  <a:txBody>
                    <a:bodyPr/>
                    <a:lstStyle/>
                    <a:p>
                      <a:r>
                        <a:rPr lang="en-GB" sz="1600" dirty="0" smtClean="0"/>
                        <a:t>Arrival</a:t>
                      </a:r>
                      <a:r>
                        <a:rPr lang="en-GB" sz="1600" baseline="0" dirty="0" smtClean="0"/>
                        <a:t> and tour</a:t>
                      </a:r>
                      <a:endParaRPr lang="en-GB" sz="1600" dirty="0"/>
                    </a:p>
                  </a:txBody>
                  <a:tcPr/>
                </a:tc>
                <a:tc hMerge="1">
                  <a:txBody>
                    <a:bodyPr/>
                    <a:lstStyle/>
                    <a:p>
                      <a:endParaRPr lang="en-GB" sz="1600" dirty="0"/>
                    </a:p>
                  </a:txBody>
                  <a:tcPr/>
                </a:tc>
                <a:tc>
                  <a:txBody>
                    <a:bodyPr/>
                    <a:lstStyle/>
                    <a:p>
                      <a:r>
                        <a:rPr lang="en-GB" sz="1600" dirty="0" smtClean="0"/>
                        <a:t>D</a:t>
                      </a:r>
                      <a:endParaRPr lang="en-GB" sz="1600" dirty="0"/>
                    </a:p>
                  </a:txBody>
                  <a:tcPr/>
                </a:tc>
                <a:tc>
                  <a:txBody>
                    <a:bodyPr/>
                    <a:lstStyle/>
                    <a:p>
                      <a:r>
                        <a:rPr lang="en-GB" sz="1600" dirty="0" smtClean="0"/>
                        <a:t>Aerial runway</a:t>
                      </a:r>
                      <a:endParaRPr lang="en-GB" sz="1600" dirty="0"/>
                    </a:p>
                  </a:txBody>
                  <a:tcPr/>
                </a:tc>
                <a:tc>
                  <a:txBody>
                    <a:bodyPr/>
                    <a:lstStyle/>
                    <a:p>
                      <a:r>
                        <a:rPr lang="en-GB" sz="1600" dirty="0" smtClean="0"/>
                        <a:t>Scrap</a:t>
                      </a:r>
                      <a:r>
                        <a:rPr lang="en-GB" sz="1600" baseline="0" dirty="0" smtClean="0"/>
                        <a:t> heap challenge</a:t>
                      </a:r>
                      <a:endParaRPr lang="en-GB" sz="1600" dirty="0"/>
                    </a:p>
                  </a:txBody>
                  <a:tcPr/>
                </a:tc>
              </a:tr>
              <a:tr h="504056">
                <a:tc>
                  <a:txBody>
                    <a:bodyPr/>
                    <a:lstStyle/>
                    <a:p>
                      <a:r>
                        <a:rPr lang="en-GB" sz="1600" dirty="0" smtClean="0"/>
                        <a:t>Tue</a:t>
                      </a:r>
                      <a:endParaRPr lang="en-GB" sz="1600" dirty="0"/>
                    </a:p>
                  </a:txBody>
                  <a:tcPr/>
                </a:tc>
                <a:tc>
                  <a:txBody>
                    <a:bodyPr/>
                    <a:lstStyle/>
                    <a:p>
                      <a:r>
                        <a:rPr lang="en-GB" sz="1600" dirty="0" err="1" smtClean="0"/>
                        <a:t>Aeroball</a:t>
                      </a:r>
                      <a:endParaRPr lang="en-GB" sz="1600" dirty="0"/>
                    </a:p>
                  </a:txBody>
                  <a:tcPr/>
                </a:tc>
                <a:tc>
                  <a:txBody>
                    <a:bodyPr/>
                    <a:lstStyle/>
                    <a:p>
                      <a:r>
                        <a:rPr lang="en-GB" sz="1600" dirty="0" smtClean="0"/>
                        <a:t>Fencing</a:t>
                      </a:r>
                      <a:endParaRPr lang="en-GB" sz="1600" dirty="0"/>
                    </a:p>
                  </a:txBody>
                  <a:tcPr/>
                </a:tc>
                <a:tc>
                  <a:txBody>
                    <a:bodyPr/>
                    <a:lstStyle/>
                    <a:p>
                      <a:r>
                        <a:rPr lang="en-GB" sz="1600" dirty="0" smtClean="0"/>
                        <a:t>U</a:t>
                      </a:r>
                      <a:endParaRPr lang="en-GB" sz="1600" dirty="0"/>
                    </a:p>
                  </a:txBody>
                  <a:tcPr/>
                </a:tc>
                <a:tc>
                  <a:txBody>
                    <a:bodyPr/>
                    <a:lstStyle/>
                    <a:p>
                      <a:r>
                        <a:rPr lang="en-US" sz="1600" dirty="0" smtClean="0"/>
                        <a:t>Free time</a:t>
                      </a:r>
                      <a:endParaRPr lang="en-GB"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dirty="0" smtClean="0"/>
                        <a:t>Climb</a:t>
                      </a:r>
                    </a:p>
                    <a:p>
                      <a:endParaRPr lang="en-GB"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dirty="0" smtClean="0"/>
                        <a:t>3G swing</a:t>
                      </a:r>
                    </a:p>
                    <a:p>
                      <a:endParaRPr lang="en-GB" sz="1600" dirty="0"/>
                    </a:p>
                  </a:txBody>
                  <a:tcPr/>
                </a:tc>
                <a:tc>
                  <a:txBody>
                    <a:bodyPr/>
                    <a:lstStyle/>
                    <a:p>
                      <a:r>
                        <a:rPr lang="en-GB" sz="1600" dirty="0" smtClean="0"/>
                        <a:t>I</a:t>
                      </a:r>
                      <a:endParaRPr lang="en-GB" sz="1600" dirty="0"/>
                    </a:p>
                  </a:txBody>
                  <a:tcPr/>
                </a:tc>
                <a:tc>
                  <a:txBody>
                    <a:bodyPr/>
                    <a:lstStyle/>
                    <a:p>
                      <a:r>
                        <a:rPr lang="en-US" sz="1600" dirty="0" smtClean="0"/>
                        <a:t>Nightline</a:t>
                      </a:r>
                      <a:endParaRPr lang="en-GB" sz="1600" dirty="0"/>
                    </a:p>
                  </a:txBody>
                  <a:tcPr/>
                </a:tc>
                <a:tc>
                  <a:txBody>
                    <a:bodyPr/>
                    <a:lstStyle/>
                    <a:p>
                      <a:r>
                        <a:rPr lang="en-US" sz="1600" dirty="0" smtClean="0"/>
                        <a:t>Campfire</a:t>
                      </a:r>
                      <a:endParaRPr lang="en-GB" sz="1600" dirty="0"/>
                    </a:p>
                  </a:txBody>
                  <a:tcPr/>
                </a:tc>
              </a:tr>
              <a:tr h="504056">
                <a:tc>
                  <a:txBody>
                    <a:bodyPr/>
                    <a:lstStyle/>
                    <a:p>
                      <a:r>
                        <a:rPr lang="en-GB" sz="1600" dirty="0" smtClean="0"/>
                        <a:t>Wed</a:t>
                      </a:r>
                      <a:endParaRPr lang="en-GB" sz="1600" dirty="0"/>
                    </a:p>
                  </a:txBody>
                  <a:tcPr/>
                </a:tc>
                <a:tc>
                  <a:txBody>
                    <a:bodyPr/>
                    <a:lstStyle/>
                    <a:p>
                      <a:r>
                        <a:rPr lang="en-GB" sz="1600" dirty="0" smtClean="0"/>
                        <a:t>Volleyball</a:t>
                      </a:r>
                      <a:endParaRPr lang="en-GB" sz="1600" dirty="0"/>
                    </a:p>
                  </a:txBody>
                  <a:tcPr/>
                </a:tc>
                <a:tc>
                  <a:txBody>
                    <a:bodyPr/>
                    <a:lstStyle/>
                    <a:p>
                      <a:r>
                        <a:rPr lang="en-GB" sz="1600" dirty="0" smtClean="0"/>
                        <a:t>Shelter</a:t>
                      </a:r>
                      <a:endParaRPr lang="en-GB" sz="1600" dirty="0"/>
                    </a:p>
                  </a:txBody>
                  <a:tcPr/>
                </a:tc>
                <a:tc>
                  <a:txBody>
                    <a:bodyPr/>
                    <a:lstStyle/>
                    <a:p>
                      <a:r>
                        <a:rPr lang="en-GB" sz="1600" dirty="0" smtClean="0"/>
                        <a:t>N</a:t>
                      </a:r>
                      <a:endParaRPr lang="en-GB" sz="1600" dirty="0"/>
                    </a:p>
                  </a:txBody>
                  <a:tcPr/>
                </a:tc>
                <a:tc>
                  <a:txBody>
                    <a:bodyPr/>
                    <a:lstStyle/>
                    <a:p>
                      <a:r>
                        <a:rPr lang="en-GB" sz="1600" dirty="0" smtClean="0"/>
                        <a:t>Free time</a:t>
                      </a:r>
                      <a:endParaRPr lang="en-GB" sz="1600" dirty="0"/>
                    </a:p>
                  </a:txBody>
                  <a:tcPr/>
                </a:tc>
                <a:tc>
                  <a:txBody>
                    <a:bodyPr/>
                    <a:lstStyle/>
                    <a:p>
                      <a:r>
                        <a:rPr lang="en-US" sz="1600" dirty="0" smtClean="0"/>
                        <a:t>Swim</a:t>
                      </a:r>
                      <a:endParaRPr lang="en-GB" sz="1600" dirty="0"/>
                    </a:p>
                  </a:txBody>
                  <a:tcPr/>
                </a:tc>
                <a:tc>
                  <a:txBody>
                    <a:bodyPr/>
                    <a:lstStyle/>
                    <a:p>
                      <a:r>
                        <a:rPr lang="en-GB" sz="1600" dirty="0" smtClean="0"/>
                        <a:t>Archery</a:t>
                      </a:r>
                      <a:endParaRPr lang="en-GB" sz="1600" dirty="0"/>
                    </a:p>
                  </a:txBody>
                  <a:tcPr/>
                </a:tc>
                <a:tc>
                  <a:txBody>
                    <a:bodyPr/>
                    <a:lstStyle/>
                    <a:p>
                      <a:r>
                        <a:rPr lang="en-GB" sz="1600" dirty="0" smtClean="0"/>
                        <a:t>NN</a:t>
                      </a:r>
                      <a:endParaRPr lang="en-GB" sz="1600" dirty="0"/>
                    </a:p>
                  </a:txBody>
                  <a:tcPr/>
                </a:tc>
                <a:tc>
                  <a:txBody>
                    <a:bodyPr/>
                    <a:lstStyle/>
                    <a:p>
                      <a:r>
                        <a:rPr lang="en-GB" sz="1600" dirty="0" smtClean="0"/>
                        <a:t>Crate stack</a:t>
                      </a:r>
                      <a:endParaRPr lang="en-GB" sz="1600" dirty="0"/>
                    </a:p>
                  </a:txBody>
                  <a:tcPr/>
                </a:tc>
                <a:tc>
                  <a:txBody>
                    <a:bodyPr/>
                    <a:lstStyle/>
                    <a:p>
                      <a:r>
                        <a:rPr lang="en-GB" sz="1600" dirty="0" smtClean="0"/>
                        <a:t>Olympics</a:t>
                      </a:r>
                      <a:endParaRPr lang="en-GB" sz="1600" dirty="0"/>
                    </a:p>
                  </a:txBody>
                  <a:tcPr/>
                </a:tc>
              </a:tr>
              <a:tr h="504056">
                <a:tc>
                  <a:txBody>
                    <a:bodyPr/>
                    <a:lstStyle/>
                    <a:p>
                      <a:r>
                        <a:rPr lang="en-GB" sz="1600" dirty="0" err="1" smtClean="0"/>
                        <a:t>Thur</a:t>
                      </a:r>
                      <a:endParaRPr lang="en-GB" sz="1600" dirty="0"/>
                    </a:p>
                  </a:txBody>
                  <a:tcPr/>
                </a:tc>
                <a:tc>
                  <a:txBody>
                    <a:bodyPr/>
                    <a:lstStyle/>
                    <a:p>
                      <a:r>
                        <a:rPr lang="en-GB" sz="1600" dirty="0" smtClean="0"/>
                        <a:t>Fire</a:t>
                      </a:r>
                      <a:r>
                        <a:rPr lang="en-GB" sz="1600" baseline="0" dirty="0" smtClean="0"/>
                        <a:t> lighting</a:t>
                      </a:r>
                      <a:endParaRPr lang="en-GB" sz="1600" dirty="0"/>
                    </a:p>
                  </a:txBody>
                  <a:tcPr/>
                </a:tc>
                <a:tc>
                  <a:txBody>
                    <a:bodyPr/>
                    <a:lstStyle/>
                    <a:p>
                      <a:r>
                        <a:rPr lang="en-US" sz="1600" dirty="0" smtClean="0"/>
                        <a:t>Abseiling</a:t>
                      </a:r>
                      <a:endParaRPr lang="en-GB" sz="1600" dirty="0"/>
                    </a:p>
                  </a:txBody>
                  <a:tcPr/>
                </a:tc>
                <a:tc>
                  <a:txBody>
                    <a:bodyPr/>
                    <a:lstStyle/>
                    <a:p>
                      <a:r>
                        <a:rPr lang="en-GB" sz="1600" dirty="0" smtClean="0"/>
                        <a:t>C</a:t>
                      </a:r>
                      <a:endParaRPr lang="en-GB" sz="1600" dirty="0"/>
                    </a:p>
                  </a:txBody>
                  <a:tcPr/>
                </a:tc>
                <a:tc>
                  <a:txBody>
                    <a:bodyPr/>
                    <a:lstStyle/>
                    <a:p>
                      <a:r>
                        <a:rPr lang="en-US" sz="1600" dirty="0" smtClean="0"/>
                        <a:t>Free</a:t>
                      </a:r>
                      <a:r>
                        <a:rPr lang="en-US" sz="1600" baseline="0" dirty="0" smtClean="0"/>
                        <a:t> time</a:t>
                      </a:r>
                      <a:endParaRPr lang="en-GB" sz="1600" dirty="0"/>
                    </a:p>
                  </a:txBody>
                  <a:tcPr/>
                </a:tc>
                <a:tc>
                  <a:txBody>
                    <a:bodyPr/>
                    <a:lstStyle/>
                    <a:p>
                      <a:r>
                        <a:rPr lang="en-GB" sz="1600" dirty="0" smtClean="0"/>
                        <a:t>Problem solving</a:t>
                      </a:r>
                      <a:endParaRPr lang="en-GB" sz="1600" dirty="0"/>
                    </a:p>
                  </a:txBody>
                  <a:tcPr/>
                </a:tc>
                <a:tc>
                  <a:txBody>
                    <a:bodyPr/>
                    <a:lstStyle/>
                    <a:p>
                      <a:r>
                        <a:rPr lang="en-GB" sz="1600" dirty="0" smtClean="0"/>
                        <a:t>Team challenge</a:t>
                      </a:r>
                      <a:endParaRPr lang="en-GB" sz="1600" dirty="0"/>
                    </a:p>
                  </a:txBody>
                  <a:tcPr/>
                </a:tc>
                <a:tc>
                  <a:txBody>
                    <a:bodyPr/>
                    <a:lstStyle/>
                    <a:p>
                      <a:r>
                        <a:rPr lang="en-GB" sz="1600" dirty="0" smtClean="0"/>
                        <a:t>E</a:t>
                      </a:r>
                      <a:endParaRPr lang="en-GB" sz="1600" dirty="0"/>
                    </a:p>
                  </a:txBody>
                  <a:tcPr/>
                </a:tc>
                <a:tc>
                  <a:txBody>
                    <a:bodyPr/>
                    <a:lstStyle/>
                    <a:p>
                      <a:r>
                        <a:rPr lang="en-GB" sz="1600" dirty="0" smtClean="0"/>
                        <a:t>Jacob’s ladder</a:t>
                      </a:r>
                      <a:endParaRPr lang="en-GB" sz="1600" dirty="0"/>
                    </a:p>
                  </a:txBody>
                  <a:tcPr/>
                </a:tc>
                <a:tc>
                  <a:txBody>
                    <a:bodyPr/>
                    <a:lstStyle/>
                    <a:p>
                      <a:r>
                        <a:rPr lang="en-GB" sz="1600" dirty="0" smtClean="0"/>
                        <a:t>Quiz</a:t>
                      </a:r>
                      <a:endParaRPr lang="en-GB" sz="1600" dirty="0"/>
                    </a:p>
                  </a:txBody>
                  <a:tcPr/>
                </a:tc>
              </a:tr>
              <a:tr h="504056">
                <a:tc>
                  <a:txBody>
                    <a:bodyPr/>
                    <a:lstStyle/>
                    <a:p>
                      <a:r>
                        <a:rPr lang="en-GB" sz="1600" dirty="0" smtClean="0"/>
                        <a:t>Fri</a:t>
                      </a:r>
                      <a:endParaRPr lang="en-GB" sz="1600" dirty="0"/>
                    </a:p>
                  </a:txBody>
                  <a:tcPr/>
                </a:tc>
                <a:tc>
                  <a:txBody>
                    <a:bodyPr/>
                    <a:lstStyle/>
                    <a:p>
                      <a:r>
                        <a:rPr lang="en-GB" sz="1600" dirty="0" smtClean="0"/>
                        <a:t>Field games</a:t>
                      </a:r>
                      <a:endParaRPr lang="en-GB" sz="1600" dirty="0"/>
                    </a:p>
                  </a:txBody>
                  <a:tcPr/>
                </a:tc>
                <a:tc>
                  <a:txBody>
                    <a:bodyPr/>
                    <a:lstStyle/>
                    <a:p>
                      <a:r>
                        <a:rPr lang="en-GB" sz="1600" dirty="0" smtClean="0"/>
                        <a:t>Outdoor laser</a:t>
                      </a:r>
                      <a:endParaRPr lang="en-GB" sz="1600" dirty="0"/>
                    </a:p>
                  </a:txBody>
                  <a:tcPr/>
                </a:tc>
                <a:tc>
                  <a:txBody>
                    <a:bodyPr/>
                    <a:lstStyle/>
                    <a:p>
                      <a:r>
                        <a:rPr lang="en-GB" sz="1600" dirty="0" smtClean="0"/>
                        <a:t>H</a:t>
                      </a:r>
                      <a:endParaRPr lang="en-GB" sz="1600" dirty="0"/>
                    </a:p>
                  </a:txBody>
                  <a:tcPr/>
                </a:tc>
                <a:tc>
                  <a:txBody>
                    <a:bodyPr/>
                    <a:lstStyle/>
                    <a:p>
                      <a:endParaRPr lang="en-GB" sz="1600" dirty="0"/>
                    </a:p>
                  </a:txBody>
                  <a:tcPr/>
                </a:tc>
                <a:tc>
                  <a:txBody>
                    <a:bodyPr/>
                    <a:lstStyle/>
                    <a:p>
                      <a:endParaRPr lang="en-GB" sz="1600" dirty="0"/>
                    </a:p>
                  </a:txBody>
                  <a:tcPr/>
                </a:tc>
                <a:tc>
                  <a:txBody>
                    <a:bodyPr/>
                    <a:lstStyle/>
                    <a:p>
                      <a:endParaRPr lang="en-GB" sz="1600"/>
                    </a:p>
                  </a:txBody>
                  <a:tcPr/>
                </a:tc>
                <a:tc>
                  <a:txBody>
                    <a:bodyPr/>
                    <a:lstStyle/>
                    <a:p>
                      <a:r>
                        <a:rPr lang="en-GB" sz="1600" dirty="0" smtClean="0"/>
                        <a:t>R</a:t>
                      </a:r>
                      <a:endParaRPr lang="en-GB" sz="1600" dirty="0"/>
                    </a:p>
                  </a:txBody>
                  <a:tcPr/>
                </a:tc>
                <a:tc>
                  <a:txBody>
                    <a:bodyPr/>
                    <a:lstStyle/>
                    <a:p>
                      <a:endParaRPr lang="en-GB" sz="1600" dirty="0"/>
                    </a:p>
                  </a:txBody>
                  <a:tcPr/>
                </a:tc>
                <a:tc>
                  <a:txBody>
                    <a:bodyPr/>
                    <a:lstStyle/>
                    <a:p>
                      <a:endParaRPr lang="en-GB" sz="1600" dirty="0"/>
                    </a:p>
                  </a:txBody>
                  <a:tcPr/>
                </a:tc>
              </a:tr>
            </a:tbl>
          </a:graphicData>
        </a:graphic>
      </p:graphicFrame>
    </p:spTree>
    <p:extLst>
      <p:ext uri="{BB962C8B-B14F-4D97-AF65-F5344CB8AC3E}">
        <p14:creationId xmlns:p14="http://schemas.microsoft.com/office/powerpoint/2010/main" val="1481018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Typical menu</a:t>
            </a:r>
            <a:endParaRPr lang="en-GB" dirty="0"/>
          </a:p>
        </p:txBody>
      </p:sp>
      <p:sp>
        <p:nvSpPr>
          <p:cNvPr id="5" name="Content Placeholder 4"/>
          <p:cNvSpPr>
            <a:spLocks noGrp="1"/>
          </p:cNvSpPr>
          <p:nvPr>
            <p:ph idx="1"/>
          </p:nvPr>
        </p:nvSpPr>
        <p:spPr>
          <a:xfrm>
            <a:off x="467544" y="1909327"/>
            <a:ext cx="8229600" cy="4572000"/>
          </a:xfrm>
        </p:spPr>
        <p:txBody>
          <a:bodyPr>
            <a:normAutofit/>
          </a:bodyPr>
          <a:lstStyle/>
          <a:p>
            <a:r>
              <a:rPr lang="en-GB" dirty="0" smtClean="0"/>
              <a:t>Breakfast – </a:t>
            </a:r>
            <a:r>
              <a:rPr lang="en-GB" dirty="0"/>
              <a:t>cereals, porridge, </a:t>
            </a:r>
            <a:r>
              <a:rPr lang="en-GB" dirty="0" smtClean="0"/>
              <a:t>toast, fruit, yoghurt, Full English, pancakes, pastries, porridge.</a:t>
            </a:r>
          </a:p>
          <a:p>
            <a:r>
              <a:rPr lang="en-GB" dirty="0" smtClean="0"/>
              <a:t>Lunch – jacket potato, baguette, pasta, mac n cheese, salad, sausage roll, burger, taco.</a:t>
            </a:r>
          </a:p>
          <a:p>
            <a:r>
              <a:rPr lang="en-GB" dirty="0" smtClean="0"/>
              <a:t>Dinner – lasagne, curry, roast dinner, bolognaise, pork noodles, hot dog, meatballs.</a:t>
            </a:r>
          </a:p>
          <a:p>
            <a:r>
              <a:rPr lang="en-GB" dirty="0" smtClean="0"/>
              <a:t>Vegetarian option every meal. Varied dessert. </a:t>
            </a:r>
            <a:endParaRPr lang="en-GB" dirty="0"/>
          </a:p>
        </p:txBody>
      </p:sp>
      <p:pic>
        <p:nvPicPr>
          <p:cNvPr id="8" name="Picture 1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404664"/>
            <a:ext cx="2268253"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8690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Clothes – preferably not new or expensive. </a:t>
            </a:r>
            <a:endParaRPr lang="en-GB" dirty="0"/>
          </a:p>
        </p:txBody>
      </p:sp>
      <p:sp>
        <p:nvSpPr>
          <p:cNvPr id="3" name="Content Placeholder 2"/>
          <p:cNvSpPr>
            <a:spLocks noGrp="1"/>
          </p:cNvSpPr>
          <p:nvPr>
            <p:ph idx="1"/>
          </p:nvPr>
        </p:nvSpPr>
        <p:spPr/>
        <p:txBody>
          <a:bodyPr>
            <a:normAutofit lnSpcReduction="10000"/>
          </a:bodyPr>
          <a:lstStyle/>
          <a:p>
            <a:r>
              <a:rPr lang="en-GB" dirty="0" smtClean="0"/>
              <a:t>Socks and underwear, night clothes (slippers)</a:t>
            </a:r>
          </a:p>
          <a:p>
            <a:r>
              <a:rPr lang="en-GB" dirty="0" smtClean="0"/>
              <a:t>Trousers (not jeans)  and Shorts</a:t>
            </a:r>
          </a:p>
          <a:p>
            <a:r>
              <a:rPr lang="en-GB" dirty="0" smtClean="0"/>
              <a:t>Short sleeved t-shirts and long sleeved t-shirts</a:t>
            </a:r>
          </a:p>
          <a:p>
            <a:r>
              <a:rPr lang="en-GB" dirty="0" smtClean="0"/>
              <a:t>Jumper/fleece/sweatshirts</a:t>
            </a:r>
          </a:p>
          <a:p>
            <a:r>
              <a:rPr lang="en-GB" dirty="0" smtClean="0"/>
              <a:t>Waterproof jacket    Trainers/shoes (3pairs)</a:t>
            </a:r>
          </a:p>
          <a:p>
            <a:r>
              <a:rPr lang="en-US" dirty="0" smtClean="0"/>
              <a:t>Wellies or sturdy shoes</a:t>
            </a:r>
            <a:endParaRPr lang="en-GB" dirty="0" smtClean="0"/>
          </a:p>
          <a:p>
            <a:r>
              <a:rPr lang="en-GB" dirty="0" smtClean="0"/>
              <a:t>Swimming kit and towel</a:t>
            </a:r>
          </a:p>
          <a:p>
            <a:r>
              <a:rPr lang="en-US" dirty="0" smtClean="0"/>
              <a:t>Plastic bag for dirty clothes</a:t>
            </a:r>
            <a:endParaRPr lang="en-GB" dirty="0" smtClean="0"/>
          </a:p>
        </p:txBody>
      </p:sp>
    </p:spTree>
    <p:extLst>
      <p:ext uri="{BB962C8B-B14F-4D97-AF65-F5344CB8AC3E}">
        <p14:creationId xmlns:p14="http://schemas.microsoft.com/office/powerpoint/2010/main" val="1672625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Toiletries</a:t>
            </a:r>
            <a:endParaRPr lang="en-GB" dirty="0"/>
          </a:p>
        </p:txBody>
      </p:sp>
      <p:sp>
        <p:nvSpPr>
          <p:cNvPr id="3" name="Content Placeholder 2"/>
          <p:cNvSpPr>
            <a:spLocks noGrp="1"/>
          </p:cNvSpPr>
          <p:nvPr>
            <p:ph idx="1"/>
          </p:nvPr>
        </p:nvSpPr>
        <p:spPr/>
        <p:txBody>
          <a:bodyPr/>
          <a:lstStyle/>
          <a:p>
            <a:r>
              <a:rPr lang="en-GB" dirty="0"/>
              <a:t>T</a:t>
            </a:r>
            <a:r>
              <a:rPr lang="en-GB" dirty="0" smtClean="0"/>
              <a:t>oothbrush/toothpaste </a:t>
            </a:r>
          </a:p>
          <a:p>
            <a:r>
              <a:rPr lang="en-GB" dirty="0" smtClean="0"/>
              <a:t>Sponge or flannel</a:t>
            </a:r>
          </a:p>
          <a:p>
            <a:r>
              <a:rPr lang="en-GB" dirty="0" smtClean="0"/>
              <a:t>Soap or shower gel</a:t>
            </a:r>
          </a:p>
          <a:p>
            <a:r>
              <a:rPr lang="en-GB" dirty="0" smtClean="0"/>
              <a:t>Shampoo and conditioner</a:t>
            </a:r>
          </a:p>
          <a:p>
            <a:r>
              <a:rPr lang="en-US" dirty="0" smtClean="0"/>
              <a:t>Towel</a:t>
            </a:r>
            <a:endParaRPr lang="en-GB" dirty="0" smtClean="0"/>
          </a:p>
          <a:p>
            <a:r>
              <a:rPr lang="en-GB" dirty="0" smtClean="0"/>
              <a:t>Hair ties (important during activities/meals)</a:t>
            </a:r>
          </a:p>
          <a:p>
            <a:r>
              <a:rPr lang="en-GB" dirty="0" smtClean="0"/>
              <a:t>Sun cream</a:t>
            </a:r>
          </a:p>
          <a:p>
            <a:endParaRPr lang="en-GB" dirty="0" smtClean="0"/>
          </a:p>
          <a:p>
            <a:endParaRPr lang="en-GB" dirty="0" smtClean="0"/>
          </a:p>
          <a:p>
            <a:endParaRPr lang="en-GB" dirty="0"/>
          </a:p>
        </p:txBody>
      </p:sp>
    </p:spTree>
    <p:extLst>
      <p:ext uri="{BB962C8B-B14F-4D97-AF65-F5344CB8AC3E}">
        <p14:creationId xmlns:p14="http://schemas.microsoft.com/office/powerpoint/2010/main" val="3723987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kit</a:t>
            </a:r>
            <a:endParaRPr lang="en-GB" dirty="0"/>
          </a:p>
        </p:txBody>
      </p:sp>
      <p:sp>
        <p:nvSpPr>
          <p:cNvPr id="3" name="Content Placeholder 2"/>
          <p:cNvSpPr>
            <a:spLocks noGrp="1"/>
          </p:cNvSpPr>
          <p:nvPr>
            <p:ph idx="1"/>
          </p:nvPr>
        </p:nvSpPr>
        <p:spPr/>
        <p:txBody>
          <a:bodyPr>
            <a:normAutofit fontScale="92500"/>
          </a:bodyPr>
          <a:lstStyle/>
          <a:p>
            <a:r>
              <a:rPr lang="en-GB" dirty="0" smtClean="0"/>
              <a:t>Packed lunch on Monday (no box – disposable)</a:t>
            </a:r>
          </a:p>
          <a:p>
            <a:r>
              <a:rPr lang="en-GB" dirty="0" smtClean="0"/>
              <a:t>Water bottle in a draw string bag to use during activities. </a:t>
            </a:r>
          </a:p>
          <a:p>
            <a:r>
              <a:rPr lang="en-GB" dirty="0" smtClean="0"/>
              <a:t>Cap/hat</a:t>
            </a:r>
          </a:p>
          <a:p>
            <a:r>
              <a:rPr lang="en-GB" dirty="0" smtClean="0"/>
              <a:t>Sunglasses (optional)     Disposable camera</a:t>
            </a:r>
          </a:p>
          <a:p>
            <a:r>
              <a:rPr lang="en-GB" dirty="0" smtClean="0"/>
              <a:t>Book to read/cards to play/magazine </a:t>
            </a:r>
          </a:p>
          <a:p>
            <a:r>
              <a:rPr lang="en-GB" dirty="0" smtClean="0"/>
              <a:t>Paper/pens/addressed envelope to write home. </a:t>
            </a:r>
          </a:p>
          <a:p>
            <a:r>
              <a:rPr lang="en-GB" dirty="0" smtClean="0"/>
              <a:t>Sweets (not in rooms) and £10 spending money.</a:t>
            </a:r>
          </a:p>
        </p:txBody>
      </p:sp>
    </p:spTree>
    <p:extLst>
      <p:ext uri="{BB962C8B-B14F-4D97-AF65-F5344CB8AC3E}">
        <p14:creationId xmlns:p14="http://schemas.microsoft.com/office/powerpoint/2010/main" val="1769308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allowed</a:t>
            </a:r>
            <a:endParaRPr lang="en-GB" dirty="0"/>
          </a:p>
        </p:txBody>
      </p:sp>
      <p:sp>
        <p:nvSpPr>
          <p:cNvPr id="3" name="Content Placeholder 2"/>
          <p:cNvSpPr>
            <a:spLocks noGrp="1"/>
          </p:cNvSpPr>
          <p:nvPr>
            <p:ph idx="1"/>
          </p:nvPr>
        </p:nvSpPr>
        <p:spPr/>
        <p:txBody>
          <a:bodyPr/>
          <a:lstStyle/>
          <a:p>
            <a:r>
              <a:rPr lang="en-US" dirty="0" smtClean="0"/>
              <a:t>No phones or any other electronic items.</a:t>
            </a:r>
          </a:p>
          <a:p>
            <a:r>
              <a:rPr lang="en-US" dirty="0" smtClean="0"/>
              <a:t>If parents need to contact a child in an emergency: </a:t>
            </a:r>
            <a:r>
              <a:rPr lang="en-US" dirty="0"/>
              <a:t>school office or 01603 </a:t>
            </a:r>
            <a:r>
              <a:rPr lang="en-US" dirty="0" smtClean="0"/>
              <a:t>859106</a:t>
            </a:r>
          </a:p>
          <a:p>
            <a:r>
              <a:rPr lang="en-US" dirty="0" smtClean="0"/>
              <a:t>If we need to contact parents I will have all phone numbers with me. </a:t>
            </a:r>
            <a:endParaRPr lang="en-GB" dirty="0"/>
          </a:p>
        </p:txBody>
      </p:sp>
    </p:spTree>
    <p:extLst>
      <p:ext uri="{BB962C8B-B14F-4D97-AF65-F5344CB8AC3E}">
        <p14:creationId xmlns:p14="http://schemas.microsoft.com/office/powerpoint/2010/main" val="419855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Accommodation </a:t>
            </a:r>
            <a:endParaRPr lang="en-GB" dirty="0"/>
          </a:p>
        </p:txBody>
      </p:sp>
      <p:sp>
        <p:nvSpPr>
          <p:cNvPr id="3" name="Content Placeholder 2"/>
          <p:cNvSpPr>
            <a:spLocks noGrp="1"/>
          </p:cNvSpPr>
          <p:nvPr>
            <p:ph idx="1"/>
          </p:nvPr>
        </p:nvSpPr>
        <p:spPr/>
        <p:txBody>
          <a:bodyPr/>
          <a:lstStyle/>
          <a:p>
            <a:r>
              <a:rPr lang="en-GB" dirty="0" smtClean="0"/>
              <a:t>Rooms with 2-8 children. Children have chosen their friends, they will be with at least one friend in their room. </a:t>
            </a:r>
          </a:p>
          <a:p>
            <a:r>
              <a:rPr lang="en-GB" dirty="0" smtClean="0"/>
              <a:t>Please let Miss Crofton know if there are any children you do NOT want your child to share with. </a:t>
            </a:r>
          </a:p>
          <a:p>
            <a:r>
              <a:rPr lang="en-GB" dirty="0" smtClean="0"/>
              <a:t>Adults rooms close by. </a:t>
            </a:r>
          </a:p>
          <a:p>
            <a:r>
              <a:rPr lang="en-GB" dirty="0" smtClean="0"/>
              <a:t>There will be different groups during activities. </a:t>
            </a:r>
            <a:endParaRPr lang="en-GB" dirty="0"/>
          </a:p>
        </p:txBody>
      </p:sp>
    </p:spTree>
    <p:extLst>
      <p:ext uri="{BB962C8B-B14F-4D97-AF65-F5344CB8AC3E}">
        <p14:creationId xmlns:p14="http://schemas.microsoft.com/office/powerpoint/2010/main" val="909821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00038" y="334963"/>
            <a:ext cx="8589962" cy="488950"/>
          </a:xfrm>
          <a:prstGeom prst="rect">
            <a:avLst/>
          </a:prstGeom>
        </p:spPr>
        <p:txBody>
          <a:bodyPr anchor="ctr"/>
          <a:lstStyle/>
          <a:p>
            <a:pPr defTabSz="457200">
              <a:spcBef>
                <a:spcPct val="0"/>
              </a:spcBef>
              <a:defRPr/>
            </a:pPr>
            <a:r>
              <a:rPr lang="en-US" sz="3800" b="1" dirty="0">
                <a:solidFill>
                  <a:srgbClr val="96AE2C"/>
                </a:solidFill>
                <a:latin typeface="Arial Bold"/>
                <a:ea typeface="ＭＳ Ｐゴシック" charset="-128"/>
                <a:cs typeface="Arial Bold"/>
              </a:rPr>
              <a:t>Bedtime routine</a:t>
            </a:r>
          </a:p>
        </p:txBody>
      </p:sp>
      <p:sp>
        <p:nvSpPr>
          <p:cNvPr id="12291" name="Text Box 6"/>
          <p:cNvSpPr txBox="1">
            <a:spLocks noChangeArrowheads="1"/>
          </p:cNvSpPr>
          <p:nvPr/>
        </p:nvSpPr>
        <p:spPr bwMode="auto">
          <a:xfrm>
            <a:off x="327025" y="1046163"/>
            <a:ext cx="85629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fontAlgn="base">
              <a:spcBef>
                <a:spcPct val="0"/>
              </a:spcBef>
              <a:spcAft>
                <a:spcPct val="0"/>
              </a:spcAft>
              <a:buFontTx/>
              <a:buNone/>
            </a:pPr>
            <a:r>
              <a:rPr lang="en-US" altLang="en-US" sz="2000" dirty="0" smtClean="0">
                <a:solidFill>
                  <a:srgbClr val="20A9C2"/>
                </a:solidFill>
                <a:latin typeface="Arial Bold" charset="0"/>
                <a:cs typeface="Arial Bold" charset="0"/>
              </a:rPr>
              <a:t>To finish off each day, hot chocolate is served on request before students return to their dorms. Plenty of sleep is required to recharge the batteries, so lights are usually turned out by 10.00pm.</a:t>
            </a:r>
          </a:p>
          <a:p>
            <a:pPr fontAlgn="base">
              <a:spcBef>
                <a:spcPct val="0"/>
              </a:spcBef>
              <a:spcAft>
                <a:spcPct val="0"/>
              </a:spcAft>
              <a:buFontTx/>
              <a:buNone/>
            </a:pPr>
            <a:endParaRPr lang="en-US" altLang="en-US" sz="2000" dirty="0" smtClean="0">
              <a:solidFill>
                <a:srgbClr val="20A9C2"/>
              </a:solidFill>
              <a:latin typeface="Arial Bold" charset="0"/>
              <a:cs typeface="Arial Bold" charset="0"/>
            </a:endParaRPr>
          </a:p>
        </p:txBody>
      </p:sp>
      <p:pic>
        <p:nvPicPr>
          <p:cNvPr id="4" name="Picture 3" descr="KW_2.jpg"/>
          <p:cNvPicPr>
            <a:picLocks noChangeAspect="1"/>
          </p:cNvPicPr>
          <p:nvPr/>
        </p:nvPicPr>
        <p:blipFill>
          <a:blip r:embed="rId2"/>
          <a:srcRect/>
          <a:stretch>
            <a:fillRect/>
          </a:stretch>
        </p:blipFill>
        <p:spPr bwMode="auto">
          <a:xfrm>
            <a:off x="569913" y="4171950"/>
            <a:ext cx="2630487" cy="1754188"/>
          </a:xfrm>
          <a:prstGeom prst="rect">
            <a:avLst/>
          </a:prstGeom>
          <a:noFill/>
          <a:ln>
            <a:noFill/>
          </a:ln>
          <a:effectLst>
            <a:outerShdw blurRad="50800" dist="38100" dir="2700000"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KW_3.jpg"/>
          <p:cNvPicPr>
            <a:picLocks noChangeAspect="1"/>
          </p:cNvPicPr>
          <p:nvPr/>
        </p:nvPicPr>
        <p:blipFill>
          <a:blip r:embed="rId3"/>
          <a:srcRect/>
          <a:stretch>
            <a:fillRect/>
          </a:stretch>
        </p:blipFill>
        <p:spPr bwMode="auto">
          <a:xfrm>
            <a:off x="568325" y="2420938"/>
            <a:ext cx="2632075" cy="1751012"/>
          </a:xfrm>
          <a:prstGeom prst="rect">
            <a:avLst/>
          </a:prstGeom>
          <a:noFill/>
          <a:ln>
            <a:noFill/>
          </a:ln>
          <a:effectLst>
            <a:outerShdw blurRad="50800" dist="38100" dir="2700000"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KW_15.jpg"/>
          <p:cNvPicPr>
            <a:picLocks noChangeAspect="1"/>
          </p:cNvPicPr>
          <p:nvPr/>
        </p:nvPicPr>
        <p:blipFill>
          <a:blip r:embed="rId4"/>
          <a:srcRect/>
          <a:stretch>
            <a:fillRect/>
          </a:stretch>
        </p:blipFill>
        <p:spPr bwMode="auto">
          <a:xfrm>
            <a:off x="3275013" y="2420938"/>
            <a:ext cx="5257800" cy="3506787"/>
          </a:xfrm>
          <a:prstGeom prst="rect">
            <a:avLst/>
          </a:prstGeom>
          <a:noFill/>
          <a:ln>
            <a:noFill/>
          </a:ln>
          <a:effectLst>
            <a:outerShdw blurRad="50800" dist="38100" dir="2700000"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7705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Before 9</a:t>
            </a:r>
            <a:r>
              <a:rPr lang="en-GB" baseline="30000" dirty="0" smtClean="0"/>
              <a:t>th</a:t>
            </a:r>
            <a:r>
              <a:rPr lang="en-GB" dirty="0" smtClean="0"/>
              <a:t> July</a:t>
            </a:r>
            <a:endParaRPr lang="en-GB" dirty="0"/>
          </a:p>
        </p:txBody>
      </p:sp>
      <p:sp>
        <p:nvSpPr>
          <p:cNvPr id="4" name="Content Placeholder 3"/>
          <p:cNvSpPr>
            <a:spLocks noGrp="1"/>
          </p:cNvSpPr>
          <p:nvPr>
            <p:ph idx="1"/>
          </p:nvPr>
        </p:nvSpPr>
        <p:spPr/>
        <p:txBody>
          <a:bodyPr/>
          <a:lstStyle/>
          <a:p>
            <a:r>
              <a:rPr lang="en-GB" dirty="0" smtClean="0"/>
              <a:t>Pay any outstanding money. </a:t>
            </a:r>
          </a:p>
          <a:p>
            <a:r>
              <a:rPr lang="en-GB" dirty="0" smtClean="0"/>
              <a:t>Fill in medical form with up to date phone numbers and details of medication. Hand in by Monday 2</a:t>
            </a:r>
            <a:r>
              <a:rPr lang="en-GB" baseline="30000" dirty="0" smtClean="0"/>
              <a:t>nd</a:t>
            </a:r>
            <a:r>
              <a:rPr lang="en-GB" dirty="0" smtClean="0"/>
              <a:t> July please. </a:t>
            </a:r>
          </a:p>
          <a:p>
            <a:r>
              <a:rPr lang="en-GB" dirty="0" smtClean="0"/>
              <a:t>Involve the children in packing so that they know what they have and can pack independently when we return. </a:t>
            </a:r>
            <a:endParaRPr lang="en-GB" dirty="0"/>
          </a:p>
        </p:txBody>
      </p:sp>
    </p:spTree>
    <p:extLst>
      <p:ext uri="{BB962C8B-B14F-4D97-AF65-F5344CB8AC3E}">
        <p14:creationId xmlns:p14="http://schemas.microsoft.com/office/powerpoint/2010/main" val="9419874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On Monday 9</a:t>
            </a:r>
            <a:r>
              <a:rPr lang="en-GB" baseline="30000" dirty="0" smtClean="0"/>
              <a:t>th</a:t>
            </a:r>
            <a:r>
              <a:rPr lang="en-GB" dirty="0" smtClean="0"/>
              <a:t> July</a:t>
            </a:r>
            <a:endParaRPr lang="en-GB" dirty="0"/>
          </a:p>
        </p:txBody>
      </p:sp>
      <p:sp>
        <p:nvSpPr>
          <p:cNvPr id="3" name="Content Placeholder 2"/>
          <p:cNvSpPr>
            <a:spLocks noGrp="1"/>
          </p:cNvSpPr>
          <p:nvPr>
            <p:ph idx="1"/>
          </p:nvPr>
        </p:nvSpPr>
        <p:spPr/>
        <p:txBody>
          <a:bodyPr/>
          <a:lstStyle/>
          <a:p>
            <a:r>
              <a:rPr lang="en-GB" dirty="0" smtClean="0"/>
              <a:t>Arrive at school between 9:30 and 10:00. </a:t>
            </a:r>
          </a:p>
          <a:p>
            <a:r>
              <a:rPr lang="en-GB" dirty="0" smtClean="0"/>
              <a:t>Parents to hand in medication to Mrs Crofton and inform of any instructions. </a:t>
            </a:r>
          </a:p>
          <a:p>
            <a:r>
              <a:rPr lang="en-GB" dirty="0" smtClean="0"/>
              <a:t>Children take lunch and day bag on to the coach (to be eaten at the centre).</a:t>
            </a:r>
          </a:p>
          <a:p>
            <a:r>
              <a:rPr lang="en-GB" dirty="0" smtClean="0"/>
              <a:t>We will depart at 10:30.</a:t>
            </a:r>
            <a:endParaRPr lang="en-GB" dirty="0"/>
          </a:p>
        </p:txBody>
      </p:sp>
    </p:spTree>
    <p:extLst>
      <p:ext uri="{BB962C8B-B14F-4D97-AF65-F5344CB8AC3E}">
        <p14:creationId xmlns:p14="http://schemas.microsoft.com/office/powerpoint/2010/main" val="282248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Welcome</a:t>
            </a:r>
            <a:endParaRPr lang="en-GB" dirty="0"/>
          </a:p>
        </p:txBody>
      </p:sp>
      <p:sp>
        <p:nvSpPr>
          <p:cNvPr id="3" name="Content Placeholder 2"/>
          <p:cNvSpPr>
            <a:spLocks noGrp="1"/>
          </p:cNvSpPr>
          <p:nvPr>
            <p:ph idx="1"/>
          </p:nvPr>
        </p:nvSpPr>
        <p:spPr/>
        <p:txBody>
          <a:bodyPr/>
          <a:lstStyle/>
          <a:p>
            <a:r>
              <a:rPr lang="en-GB" dirty="0" smtClean="0"/>
              <a:t>Phones to silent.</a:t>
            </a:r>
          </a:p>
          <a:p>
            <a:r>
              <a:rPr lang="en-GB" dirty="0" smtClean="0"/>
              <a:t>Sign in. </a:t>
            </a:r>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4221088"/>
            <a:ext cx="3090863" cy="195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3425873"/>
            <a:ext cx="3084513" cy="206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4677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While we are away…</a:t>
            </a:r>
            <a:endParaRPr lang="en-GB" dirty="0"/>
          </a:p>
        </p:txBody>
      </p:sp>
      <p:sp>
        <p:nvSpPr>
          <p:cNvPr id="3" name="Content Placeholder 2"/>
          <p:cNvSpPr>
            <a:spLocks noGrp="1"/>
          </p:cNvSpPr>
          <p:nvPr>
            <p:ph idx="1"/>
          </p:nvPr>
        </p:nvSpPr>
        <p:spPr/>
        <p:txBody>
          <a:bodyPr/>
          <a:lstStyle/>
          <a:p>
            <a:r>
              <a:rPr lang="en-GB" dirty="0" smtClean="0"/>
              <a:t>We’ll do our best to update the year 6 web page.</a:t>
            </a:r>
          </a:p>
          <a:p>
            <a:r>
              <a:rPr lang="en-GB" dirty="0" smtClean="0"/>
              <a:t>Write to the children if you wish. </a:t>
            </a:r>
          </a:p>
          <a:p>
            <a:r>
              <a:rPr lang="en-GB" dirty="0" smtClean="0"/>
              <a:t>We’ll be back around 14:45 on Friday 13</a:t>
            </a:r>
            <a:r>
              <a:rPr lang="en-GB" baseline="30000" dirty="0" smtClean="0"/>
              <a:t>th</a:t>
            </a:r>
            <a:r>
              <a:rPr lang="en-GB" dirty="0" smtClean="0"/>
              <a:t> July. </a:t>
            </a:r>
            <a:endParaRPr lang="en-GB" dirty="0"/>
          </a:p>
        </p:txBody>
      </p:sp>
    </p:spTree>
    <p:extLst>
      <p:ext uri="{BB962C8B-B14F-4D97-AF65-F5344CB8AC3E}">
        <p14:creationId xmlns:p14="http://schemas.microsoft.com/office/powerpoint/2010/main" val="3579396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Where?</a:t>
            </a:r>
            <a:endParaRPr lang="en-GB" dirty="0"/>
          </a:p>
        </p:txBody>
      </p:sp>
      <p:sp>
        <p:nvSpPr>
          <p:cNvPr id="3" name="Content Placeholder 2"/>
          <p:cNvSpPr>
            <a:spLocks noGrp="1"/>
          </p:cNvSpPr>
          <p:nvPr>
            <p:ph idx="1"/>
          </p:nvPr>
        </p:nvSpPr>
        <p:spPr>
          <a:xfrm>
            <a:off x="515896" y="1524701"/>
            <a:ext cx="8229600" cy="4525963"/>
          </a:xfrm>
        </p:spPr>
        <p:txBody>
          <a:bodyPr/>
          <a:lstStyle/>
          <a:p>
            <a:r>
              <a:rPr lang="en-GB" dirty="0" smtClean="0">
                <a:effectLst/>
              </a:rPr>
              <a:t>Kingswood - Grosvenor Hall,</a:t>
            </a:r>
            <a:br>
              <a:rPr lang="en-GB" dirty="0" smtClean="0">
                <a:effectLst/>
              </a:rPr>
            </a:br>
            <a:r>
              <a:rPr lang="en-GB" dirty="0" smtClean="0">
                <a:effectLst/>
              </a:rPr>
              <a:t>Kennington,</a:t>
            </a:r>
            <a:br>
              <a:rPr lang="en-GB" dirty="0" smtClean="0">
                <a:effectLst/>
              </a:rPr>
            </a:br>
            <a:r>
              <a:rPr lang="en-GB" dirty="0" smtClean="0">
                <a:effectLst/>
              </a:rPr>
              <a:t>Ashford,</a:t>
            </a:r>
            <a:br>
              <a:rPr lang="en-GB" dirty="0" smtClean="0">
                <a:effectLst/>
              </a:rPr>
            </a:br>
            <a:r>
              <a:rPr lang="en-GB" dirty="0" smtClean="0">
                <a:effectLst/>
              </a:rPr>
              <a:t>TN25 4AJ</a:t>
            </a:r>
          </a:p>
          <a:p>
            <a:r>
              <a:rPr lang="en-GB" dirty="0" smtClean="0"/>
              <a:t>49 miles. About an hour from </a:t>
            </a:r>
            <a:r>
              <a:rPr lang="en-GB" dirty="0" err="1" smtClean="0"/>
              <a:t>Grays</a:t>
            </a:r>
            <a:r>
              <a:rPr lang="en-GB" dirty="0" smtClean="0"/>
              <a:t>. </a:t>
            </a:r>
            <a:endParaRPr lang="en-GB"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1505744"/>
            <a:ext cx="2901950" cy="193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69280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txBox="1">
            <a:spLocks/>
          </p:cNvSpPr>
          <p:nvPr/>
        </p:nvSpPr>
        <p:spPr bwMode="auto">
          <a:xfrm>
            <a:off x="373063" y="334963"/>
            <a:ext cx="8589962"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defTabSz="457200" fontAlgn="base">
              <a:spcBef>
                <a:spcPct val="0"/>
              </a:spcBef>
              <a:spcAft>
                <a:spcPct val="0"/>
              </a:spcAft>
              <a:buFontTx/>
              <a:buNone/>
            </a:pPr>
            <a:r>
              <a:rPr lang="en-US" altLang="en-US" sz="3800" b="1" smtClean="0">
                <a:solidFill>
                  <a:srgbClr val="96AE2C"/>
                </a:solidFill>
                <a:latin typeface="Arial Bold" charset="0"/>
                <a:cs typeface="Arial Bold" charset="0"/>
              </a:rPr>
              <a:t>Your centre – Grosvenor Hall</a:t>
            </a:r>
          </a:p>
        </p:txBody>
      </p:sp>
      <p:sp>
        <p:nvSpPr>
          <p:cNvPr id="8195" name="Subtitle 2"/>
          <p:cNvSpPr txBox="1">
            <a:spLocks/>
          </p:cNvSpPr>
          <p:nvPr/>
        </p:nvSpPr>
        <p:spPr bwMode="auto">
          <a:xfrm>
            <a:off x="449263" y="1181100"/>
            <a:ext cx="8589962"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defTabSz="457200" fontAlgn="base">
              <a:lnSpc>
                <a:spcPts val="2400"/>
              </a:lnSpc>
              <a:spcBef>
                <a:spcPct val="0"/>
              </a:spcBef>
              <a:spcAft>
                <a:spcPct val="0"/>
              </a:spcAft>
              <a:buFont typeface="Arial" charset="0"/>
              <a:buNone/>
            </a:pPr>
            <a:r>
              <a:rPr lang="en-GB" altLang="en-US" sz="2000" smtClean="0">
                <a:solidFill>
                  <a:srgbClr val="20A9C2"/>
                </a:solidFill>
                <a:latin typeface="Arial Bold" charset="0"/>
                <a:cs typeface="Arial Bold" charset="0"/>
              </a:rPr>
              <a:t>Grosvenor Hall is a complete indoor and outdoor education centre featuring some of the best facilities of its kind in Europe.  Set in the grounds of a former manor house in Ashford, Kent the site is a mix of historical buildings and state of the art adenture attractions.</a:t>
            </a:r>
            <a:endParaRPr lang="en-US" altLang="en-US" sz="2000" smtClean="0">
              <a:solidFill>
                <a:srgbClr val="20A9C2"/>
              </a:solidFill>
              <a:latin typeface="Arial Bold" charset="0"/>
              <a:cs typeface="Arial Bold" charset="0"/>
            </a:endParaRPr>
          </a:p>
        </p:txBody>
      </p:sp>
      <p:pic>
        <p:nvPicPr>
          <p:cNvPr id="819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08238" y="2762250"/>
            <a:ext cx="3916362"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88435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ubtitle 2"/>
          <p:cNvSpPr txBox="1">
            <a:spLocks/>
          </p:cNvSpPr>
          <p:nvPr/>
        </p:nvSpPr>
        <p:spPr bwMode="auto">
          <a:xfrm>
            <a:off x="300038" y="1443038"/>
            <a:ext cx="8589962"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defTabSz="457200" fontAlgn="base">
              <a:spcAft>
                <a:spcPct val="0"/>
              </a:spcAft>
              <a:buFont typeface="Arial" charset="0"/>
              <a:buNone/>
            </a:pPr>
            <a:endParaRPr lang="en-US" altLang="en-US" sz="2000" smtClean="0">
              <a:solidFill>
                <a:srgbClr val="20A9C2"/>
              </a:solidFill>
              <a:latin typeface="Arial Bold" charset="0"/>
              <a:cs typeface="Arial Bold" charset="0"/>
            </a:endParaRPr>
          </a:p>
        </p:txBody>
      </p:sp>
      <p:sp>
        <p:nvSpPr>
          <p:cNvPr id="6147" name="Title 1"/>
          <p:cNvSpPr txBox="1">
            <a:spLocks/>
          </p:cNvSpPr>
          <p:nvPr/>
        </p:nvSpPr>
        <p:spPr bwMode="auto">
          <a:xfrm>
            <a:off x="300038" y="292100"/>
            <a:ext cx="8589962"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defTabSz="457200" fontAlgn="base">
              <a:spcBef>
                <a:spcPct val="0"/>
              </a:spcBef>
              <a:spcAft>
                <a:spcPct val="0"/>
              </a:spcAft>
              <a:buFontTx/>
              <a:buNone/>
            </a:pPr>
            <a:r>
              <a:rPr lang="en-US" altLang="en-US" sz="3800" b="1" smtClean="0">
                <a:solidFill>
                  <a:srgbClr val="96AE2C"/>
                </a:solidFill>
                <a:latin typeface="Arial Bold" charset="0"/>
                <a:cs typeface="Arial Bold" charset="0"/>
              </a:rPr>
              <a:t>Introduction to Kingswood</a:t>
            </a:r>
          </a:p>
        </p:txBody>
      </p:sp>
      <p:sp>
        <p:nvSpPr>
          <p:cNvPr id="6148" name="Text Box 6"/>
          <p:cNvSpPr txBox="1">
            <a:spLocks noChangeArrowheads="1"/>
          </p:cNvSpPr>
          <p:nvPr/>
        </p:nvSpPr>
        <p:spPr bwMode="auto">
          <a:xfrm>
            <a:off x="327025" y="874713"/>
            <a:ext cx="856297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fontAlgn="base">
              <a:spcBef>
                <a:spcPct val="0"/>
              </a:spcBef>
              <a:spcAft>
                <a:spcPct val="0"/>
              </a:spcAft>
              <a:buFont typeface="Arial" charset="0"/>
              <a:buNone/>
            </a:pPr>
            <a:r>
              <a:rPr lang="en-US" altLang="en-US" sz="2000" smtClean="0">
                <a:solidFill>
                  <a:srgbClr val="20A9C2"/>
                </a:solidFill>
                <a:latin typeface="Arial Bold" charset="0"/>
                <a:cs typeface="Arial Bold" charset="0"/>
              </a:rPr>
              <a:t>We support teachers in bringing learning to life and with 30 years’ experience, we know what works and we are proud to deliver immersive learning at it’s very best. </a:t>
            </a:r>
            <a:endParaRPr lang="en-GB" altLang="en-US" sz="2000" smtClean="0">
              <a:solidFill>
                <a:prstClr val="black"/>
              </a:solidFill>
              <a:latin typeface="Arial Bold" charset="0"/>
              <a:cs typeface="Arial Bold" charset="0"/>
            </a:endParaRPr>
          </a:p>
        </p:txBody>
      </p:sp>
      <p:sp>
        <p:nvSpPr>
          <p:cNvPr id="5" name="Subtitle 2"/>
          <p:cNvSpPr txBox="1">
            <a:spLocks/>
          </p:cNvSpPr>
          <p:nvPr/>
        </p:nvSpPr>
        <p:spPr bwMode="auto">
          <a:xfrm>
            <a:off x="274638" y="1871663"/>
            <a:ext cx="8397875" cy="150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457200" fontAlgn="base">
              <a:spcBef>
                <a:spcPct val="0"/>
              </a:spcBef>
              <a:spcAft>
                <a:spcPct val="0"/>
              </a:spcAft>
              <a:buFont typeface="Arial" panose="020B0604020202020204" pitchFamily="34" charset="0"/>
              <a:buNone/>
              <a:defRPr/>
            </a:pPr>
            <a:r>
              <a:rPr lang="en-AU" sz="1200" dirty="0" smtClean="0">
                <a:solidFill>
                  <a:prstClr val="black"/>
                </a:solidFill>
                <a:latin typeface="Arial" panose="020B0604020202020204" pitchFamily="34" charset="0"/>
                <a:cs typeface="Arial" panose="020B0604020202020204" pitchFamily="34" charset="0"/>
              </a:rPr>
              <a:t>•  Working with 3,500 schools per year and 130,000 students, we are a leading trusted provider of residential trips</a:t>
            </a:r>
          </a:p>
          <a:p>
            <a:pPr marL="171450" indent="-171450" defTabSz="457200" fontAlgn="base">
              <a:spcBef>
                <a:spcPct val="0"/>
              </a:spcBef>
              <a:spcAft>
                <a:spcPct val="0"/>
              </a:spcAft>
              <a:defRPr/>
            </a:pPr>
            <a:r>
              <a:rPr lang="en-AU" sz="1200" dirty="0" smtClean="0">
                <a:solidFill>
                  <a:prstClr val="black"/>
                </a:solidFill>
                <a:latin typeface="Arial" panose="020B0604020202020204" pitchFamily="34" charset="0"/>
                <a:cs typeface="Arial" panose="020B0604020202020204" pitchFamily="34" charset="0"/>
              </a:rPr>
              <a:t>We aim to instil self confidence and a sense of achievement through a positive experience which is educational and enjoyable, challenging and rewarding  </a:t>
            </a:r>
            <a:endParaRPr lang="en-GB" sz="1200" dirty="0">
              <a:solidFill>
                <a:prstClr val="black"/>
              </a:solidFill>
              <a:latin typeface="Arial" panose="020B0604020202020204" pitchFamily="34" charset="0"/>
              <a:cs typeface="Arial" panose="020B0604020202020204" pitchFamily="34" charset="0"/>
            </a:endParaRPr>
          </a:p>
          <a:p>
            <a:pPr marL="171450" indent="-171450" defTabSz="457200" fontAlgn="base">
              <a:spcBef>
                <a:spcPct val="0"/>
              </a:spcBef>
              <a:spcAft>
                <a:spcPct val="0"/>
              </a:spcAft>
              <a:defRPr/>
            </a:pPr>
            <a:r>
              <a:rPr lang="en-AU" sz="1200" b="1" dirty="0" smtClean="0">
                <a:solidFill>
                  <a:prstClr val="black"/>
                </a:solidFill>
                <a:latin typeface="Arial" panose="020B0604020202020204" pitchFamily="34" charset="0"/>
                <a:cs typeface="Arial" panose="020B0604020202020204" pitchFamily="34" charset="0"/>
              </a:rPr>
              <a:t>We know what we are doing!  </a:t>
            </a:r>
          </a:p>
          <a:p>
            <a:pPr marL="914400" lvl="1" indent="-171450" defTabSz="457200" fontAlgn="base">
              <a:spcBef>
                <a:spcPct val="0"/>
              </a:spcBef>
              <a:spcAft>
                <a:spcPct val="0"/>
              </a:spcAft>
              <a:defRPr/>
            </a:pPr>
            <a:r>
              <a:rPr lang="en-AU" sz="1200" dirty="0" smtClean="0">
                <a:solidFill>
                  <a:prstClr val="black"/>
                </a:solidFill>
                <a:latin typeface="Arial" panose="020B0604020202020204" pitchFamily="34" charset="0"/>
                <a:cs typeface="Arial" panose="020B0604020202020204" pitchFamily="34" charset="0"/>
              </a:rPr>
              <a:t>Founding members of the British Activities Providers Association (BAPA) </a:t>
            </a:r>
          </a:p>
          <a:p>
            <a:pPr marL="914400" lvl="1" indent="-171450" defTabSz="457200" fontAlgn="base">
              <a:spcBef>
                <a:spcPct val="0"/>
              </a:spcBef>
              <a:spcAft>
                <a:spcPct val="0"/>
              </a:spcAft>
              <a:defRPr/>
            </a:pPr>
            <a:r>
              <a:rPr lang="en-AU" sz="1200" dirty="0" smtClean="0">
                <a:solidFill>
                  <a:prstClr val="black"/>
                </a:solidFill>
                <a:latin typeface="Arial" panose="020B0604020202020204" pitchFamily="34" charset="0"/>
                <a:cs typeface="Arial" panose="020B0604020202020204" pitchFamily="34" charset="0"/>
              </a:rPr>
              <a:t>We hold a ‘Learning Outside the Classroom’ quality badge and have full accreditation with all relevant agencies</a:t>
            </a:r>
            <a:endParaRPr lang="en-AU" sz="1200" dirty="0">
              <a:solidFill>
                <a:prstClr val="black"/>
              </a:solidFill>
              <a:latin typeface="Arial" panose="020B0604020202020204" pitchFamily="34" charset="0"/>
              <a:cs typeface="Arial" panose="020B0604020202020204" pitchFamily="34" charset="0"/>
            </a:endParaRPr>
          </a:p>
        </p:txBody>
      </p:sp>
      <p:pic>
        <p:nvPicPr>
          <p:cNvPr id="615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4963" y="4946650"/>
            <a:ext cx="8277225" cy="137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1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97213" y="3322638"/>
            <a:ext cx="2455862"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5313" y="3308350"/>
            <a:ext cx="2459037"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95938" y="3308350"/>
            <a:ext cx="2459037"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35169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Safety</a:t>
            </a:r>
            <a:endParaRPr lang="en-GB" dirty="0"/>
          </a:p>
        </p:txBody>
      </p:sp>
      <p:sp>
        <p:nvSpPr>
          <p:cNvPr id="3" name="Content Placeholder 2"/>
          <p:cNvSpPr>
            <a:spLocks noGrp="1"/>
          </p:cNvSpPr>
          <p:nvPr>
            <p:ph idx="1"/>
          </p:nvPr>
        </p:nvSpPr>
        <p:spPr/>
        <p:txBody>
          <a:bodyPr>
            <a:normAutofit fontScale="85000" lnSpcReduction="10000"/>
          </a:bodyPr>
          <a:lstStyle/>
          <a:p>
            <a:r>
              <a:rPr lang="en-GB" dirty="0" smtClean="0"/>
              <a:t>Consideration for our visitors' safety runs through everything we do. Our centres are regularly inspected as part of our internal health and safety audit programme, and all of our team, from the CEO through to our teams on centre are always on the look-out for opportunities to improve what we do. </a:t>
            </a:r>
          </a:p>
          <a:p>
            <a:r>
              <a:rPr lang="en-GB" dirty="0" smtClean="0"/>
              <a:t>We also work closely with outside experts in the fields of activity provision, facility maintenance and health and safety management to ensure we remain at the forefront of accepted good practice.</a:t>
            </a:r>
            <a:endParaRPr lang="en-GB" dirty="0"/>
          </a:p>
        </p:txBody>
      </p:sp>
    </p:spTree>
    <p:extLst>
      <p:ext uri="{BB962C8B-B14F-4D97-AF65-F5344CB8AC3E}">
        <p14:creationId xmlns:p14="http://schemas.microsoft.com/office/powerpoint/2010/main" val="2982396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Safety</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All of our activity and learning programmes are operated in accordance with strict operating standards that define the minimum requirements for staff qualifications, supervision arrangements, equipment, facilities and appropriate clothing. </a:t>
            </a:r>
          </a:p>
          <a:p>
            <a:r>
              <a:rPr lang="en-GB" dirty="0" smtClean="0"/>
              <a:t>Individual activities follow a defined session plan and all instructors are regularly observed to ensure they are complying with our safety standards and delivering a quality experience to our visitors.</a:t>
            </a:r>
            <a:endParaRPr lang="en-GB" dirty="0"/>
          </a:p>
        </p:txBody>
      </p:sp>
    </p:spTree>
    <p:extLst>
      <p:ext uri="{BB962C8B-B14F-4D97-AF65-F5344CB8AC3E}">
        <p14:creationId xmlns:p14="http://schemas.microsoft.com/office/powerpoint/2010/main" val="3093612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Instructors</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All staff complete a comprehensive induction programme that includes NSPCC Child Protection training and Health &amp; Safety qualifications as well as practical training in the fundamental skills of teaching and coaching young people. Following this induction, staff are trained in each of our activities and educational modules by experts in each of these fields. </a:t>
            </a:r>
          </a:p>
          <a:p>
            <a:r>
              <a:rPr lang="en-GB" dirty="0" smtClean="0"/>
              <a:t>Some of the activities, such as archery, fencing and lifeguarding, will require our staff to pass National Governing Body awards. Others, such as climbing, abseiling, </a:t>
            </a:r>
            <a:r>
              <a:rPr lang="en-GB" dirty="0" err="1" smtClean="0"/>
              <a:t>zipwire</a:t>
            </a:r>
            <a:r>
              <a:rPr lang="en-GB" dirty="0" smtClean="0"/>
              <a:t> and high ropes, require staff to complete in-house training with an independent external assessment.</a:t>
            </a:r>
            <a:endParaRPr lang="en-GB" dirty="0"/>
          </a:p>
        </p:txBody>
      </p:sp>
    </p:spTree>
    <p:extLst>
      <p:ext uri="{BB962C8B-B14F-4D97-AF65-F5344CB8AC3E}">
        <p14:creationId xmlns:p14="http://schemas.microsoft.com/office/powerpoint/2010/main" val="4192549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 Thomas’ staff</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Miss Crofton</a:t>
            </a:r>
          </a:p>
          <a:p>
            <a:r>
              <a:rPr lang="en-GB" dirty="0" smtClean="0"/>
              <a:t>Mrs Crofton (medical)</a:t>
            </a:r>
          </a:p>
          <a:p>
            <a:r>
              <a:rPr lang="en-GB" dirty="0" smtClean="0"/>
              <a:t>Miss Webb</a:t>
            </a:r>
          </a:p>
          <a:p>
            <a:r>
              <a:rPr lang="en-US" dirty="0" smtClean="0"/>
              <a:t>Miss Barnett</a:t>
            </a:r>
            <a:endParaRPr lang="en-GB" dirty="0" smtClean="0"/>
          </a:p>
          <a:p>
            <a:r>
              <a:rPr lang="en-GB" dirty="0" smtClean="0"/>
              <a:t>Miss Doyle</a:t>
            </a:r>
          </a:p>
          <a:p>
            <a:r>
              <a:rPr lang="en-GB" dirty="0" smtClean="0"/>
              <a:t>Miss Barry</a:t>
            </a:r>
          </a:p>
          <a:p>
            <a:r>
              <a:rPr lang="en-GB" dirty="0" smtClean="0"/>
              <a:t>Mrs Sharp</a:t>
            </a:r>
          </a:p>
          <a:p>
            <a:r>
              <a:rPr lang="en-GB" dirty="0" smtClean="0"/>
              <a:t>Mrs Cook</a:t>
            </a:r>
          </a:p>
          <a:p>
            <a:r>
              <a:rPr lang="en-GB" dirty="0" smtClean="0"/>
              <a:t>Mrs Hudson</a:t>
            </a:r>
          </a:p>
          <a:p>
            <a:r>
              <a:rPr lang="en-US" dirty="0" err="1" smtClean="0"/>
              <a:t>Mr</a:t>
            </a:r>
            <a:r>
              <a:rPr lang="en-US" dirty="0" smtClean="0"/>
              <a:t> </a:t>
            </a:r>
            <a:r>
              <a:rPr lang="en-US" dirty="0" err="1" smtClean="0"/>
              <a:t>Wojcik</a:t>
            </a:r>
            <a:endParaRPr lang="en-GB" dirty="0" smtClean="0"/>
          </a:p>
        </p:txBody>
      </p:sp>
    </p:spTree>
    <p:extLst>
      <p:ext uri="{BB962C8B-B14F-4D97-AF65-F5344CB8AC3E}">
        <p14:creationId xmlns:p14="http://schemas.microsoft.com/office/powerpoint/2010/main" val="12625092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321</TotalTime>
  <Words>1033</Words>
  <Application>Microsoft Office PowerPoint</Application>
  <PresentationFormat>On-screen Show (4:3)</PresentationFormat>
  <Paragraphs>146</Paragraphs>
  <Slides>20</Slides>
  <Notes>1</Notes>
  <HiddenSlides>0</HiddenSlides>
  <MMClips>0</MMClips>
  <ScaleCrop>false</ScaleCrop>
  <HeadingPairs>
    <vt:vector size="4" baseType="variant">
      <vt:variant>
        <vt:lpstr>Theme</vt:lpstr>
      </vt:variant>
      <vt:variant>
        <vt:i4>4</vt:i4>
      </vt:variant>
      <vt:variant>
        <vt:lpstr>Slide Titles</vt:lpstr>
      </vt:variant>
      <vt:variant>
        <vt:i4>20</vt:i4>
      </vt:variant>
    </vt:vector>
  </HeadingPairs>
  <TitlesOfParts>
    <vt:vector size="24" baseType="lpstr">
      <vt:lpstr>Office Theme</vt:lpstr>
      <vt:lpstr>1_Office Theme</vt:lpstr>
      <vt:lpstr>2_Office Theme</vt:lpstr>
      <vt:lpstr>4_Office Theme</vt:lpstr>
      <vt:lpstr>PowerPoint Presentation</vt:lpstr>
      <vt:lpstr>Welcome</vt:lpstr>
      <vt:lpstr>Where?</vt:lpstr>
      <vt:lpstr>PowerPoint Presentation</vt:lpstr>
      <vt:lpstr>PowerPoint Presentation</vt:lpstr>
      <vt:lpstr>Safety</vt:lpstr>
      <vt:lpstr>Safety</vt:lpstr>
      <vt:lpstr>Instructors</vt:lpstr>
      <vt:lpstr>St Thomas’ staff</vt:lpstr>
      <vt:lpstr>Typical day</vt:lpstr>
      <vt:lpstr>Typical menu</vt:lpstr>
      <vt:lpstr>Clothes – preferably not new or expensive. </vt:lpstr>
      <vt:lpstr>Toiletries</vt:lpstr>
      <vt:lpstr>Other kit</vt:lpstr>
      <vt:lpstr>Not allowed</vt:lpstr>
      <vt:lpstr>Accommodation </vt:lpstr>
      <vt:lpstr>PowerPoint Presentation</vt:lpstr>
      <vt:lpstr>Before 9th July</vt:lpstr>
      <vt:lpstr>On Monday 9th July</vt:lpstr>
      <vt:lpstr>While we are away…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Journey</dc:title>
  <dc:creator>lcrofton</dc:creator>
  <cp:lastModifiedBy>lcrofton</cp:lastModifiedBy>
  <cp:revision>31</cp:revision>
  <dcterms:created xsi:type="dcterms:W3CDTF">2016-05-12T13:06:32Z</dcterms:created>
  <dcterms:modified xsi:type="dcterms:W3CDTF">2018-06-20T17:12:13Z</dcterms:modified>
</cp:coreProperties>
</file>