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44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403184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489618"/>
      </p:ext>
    </p:extLst>
  </p:cSld>
  <p:clrMapOvr>
    <a:masterClrMapping/>
  </p:clrMapOvr>
  <p:transition spd="med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962074"/>
      </p:ext>
    </p:extLst>
  </p:cSld>
  <p:clrMapOvr>
    <a:masterClrMapping/>
  </p:clrMapOvr>
  <p:transition spd="med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541690"/>
      </p:ext>
    </p:extLst>
  </p:cSld>
  <p:clrMapOvr>
    <a:masterClrMapping/>
  </p:clrMapOvr>
  <p:transition spd="med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827717"/>
      </p:ext>
    </p:extLst>
  </p:cSld>
  <p:clrMapOvr>
    <a:masterClrMapping/>
  </p:clrMapOvr>
  <p:transition spd="med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602212"/>
      </p:ext>
    </p:extLst>
  </p:cSld>
  <p:clrMapOvr>
    <a:masterClrMapping/>
  </p:clrMapOvr>
  <p:transition spd="med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904886"/>
      </p:ext>
    </p:extLst>
  </p:cSld>
  <p:clrMapOvr>
    <a:masterClrMapping/>
  </p:clrMapOvr>
  <p:transition spd="med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26951"/>
      </p:ext>
    </p:extLst>
  </p:cSld>
  <p:clrMapOvr>
    <a:masterClrMapping/>
  </p:clrMapOvr>
  <p:transition spd="med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095698"/>
      </p:ext>
    </p:extLst>
  </p:cSld>
  <p:clrMapOvr>
    <a:masterClrMapping/>
  </p:clrMapOvr>
  <p:transition spd="med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649251"/>
      </p:ext>
    </p:extLst>
  </p:cSld>
  <p:clrMapOvr>
    <a:masterClrMapping/>
  </p:clrMapOvr>
  <p:transition spd="med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066045"/>
      </p:ext>
    </p:extLst>
  </p:cSld>
  <p:clrMapOvr>
    <a:masterClrMapping/>
  </p:clrMapOvr>
  <p:transition spd="med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01090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043332"/>
      </p:ext>
    </p:extLst>
  </p:cSld>
  <p:clrMapOvr>
    <a:masterClrMapping/>
  </p:clrMapOvr>
  <p:transition spd="med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253536"/>
      </p:ext>
    </p:extLst>
  </p:cSld>
  <p:clrMapOvr>
    <a:masterClrMapping/>
  </p:clrMapOvr>
  <p:transition spd="med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810034"/>
      </p:ext>
    </p:extLst>
  </p:cSld>
  <p:clrMapOvr>
    <a:masterClrMapping/>
  </p:clrMapOvr>
  <p:transition spd="med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491499"/>
      </p:ext>
    </p:extLst>
  </p:cSld>
  <p:clrMapOvr>
    <a:masterClrMapping/>
  </p:clrMapOvr>
  <p:transition spd="med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643483"/>
      </p:ext>
    </p:extLst>
  </p:cSld>
  <p:clrMapOvr>
    <a:masterClrMapping/>
  </p:clrMapOvr>
  <p:transition spd="med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671831"/>
      </p:ext>
    </p:extLst>
  </p:cSld>
  <p:clrMapOvr>
    <a:masterClrMapping/>
  </p:clrMapOvr>
  <p:transition spd="med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249829"/>
      </p:ext>
    </p:extLst>
  </p:cSld>
  <p:clrMapOvr>
    <a:masterClrMapping/>
  </p:clrMapOvr>
  <p:transition spd="med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208271"/>
      </p:ext>
    </p:extLst>
  </p:cSld>
  <p:clrMapOvr>
    <a:masterClrMapping/>
  </p:clrMapOvr>
  <p:transition spd="med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251197"/>
      </p:ext>
    </p:extLst>
  </p:cSld>
  <p:clrMapOvr>
    <a:masterClrMapping/>
  </p:clrMapOvr>
  <p:transition spd="med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152375"/>
      </p:ext>
    </p:extLst>
  </p:cSld>
  <p:clrMapOvr>
    <a:masterClrMapping/>
  </p:clrMapOvr>
  <p:transition spd="med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007791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226008"/>
      </p:ext>
    </p:extLst>
  </p:cSld>
  <p:clrMapOvr>
    <a:masterClrMapping/>
  </p:clrMapOvr>
  <p:transition spd="med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430547"/>
      </p:ext>
    </p:extLst>
  </p:cSld>
  <p:clrMapOvr>
    <a:masterClrMapping/>
  </p:clrMapOvr>
  <p:transition spd="med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315553"/>
      </p:ext>
    </p:extLst>
  </p:cSld>
  <p:clrMapOvr>
    <a:masterClrMapping/>
  </p:clrMapOvr>
  <p:transition spd="med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493805"/>
      </p:ext>
    </p:extLst>
  </p:cSld>
  <p:clrMapOvr>
    <a:masterClrMapping/>
  </p:clrMapOvr>
  <p:transition spd="med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16033"/>
      </p:ext>
    </p:extLst>
  </p:cSld>
  <p:clrMapOvr>
    <a:masterClrMapping/>
  </p:clrMapOvr>
  <p:transition spd="med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272775"/>
      </p:ext>
    </p:extLst>
  </p:cSld>
  <p:clrMapOvr>
    <a:masterClrMapping/>
  </p:clrMapOvr>
  <p:transition spd="med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31727"/>
      </p:ext>
    </p:extLst>
  </p:cSld>
  <p:clrMapOvr>
    <a:masterClrMapping/>
  </p:clrMapOvr>
  <p:transition spd="med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410400"/>
      </p:ext>
    </p:extLst>
  </p:cSld>
  <p:clrMapOvr>
    <a:masterClrMapping/>
  </p:clrMapOvr>
  <p:transition spd="med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789758"/>
      </p:ext>
    </p:extLst>
  </p:cSld>
  <p:clrMapOvr>
    <a:masterClrMapping/>
  </p:clrMapOvr>
  <p:transition spd="med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42286"/>
      </p:ext>
    </p:extLst>
  </p:cSld>
  <p:clrMapOvr>
    <a:masterClrMapping/>
  </p:clrMapOvr>
  <p:transition spd="med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285716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05163"/>
      </p:ext>
    </p:extLst>
  </p:cSld>
  <p:clrMapOvr>
    <a:masterClrMapping/>
  </p:clrMapOvr>
  <p:transition spd="med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635368"/>
      </p:ext>
    </p:extLst>
  </p:cSld>
  <p:clrMapOvr>
    <a:masterClrMapping/>
  </p:clrMapOvr>
  <p:transition spd="med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897117"/>
      </p:ext>
    </p:extLst>
  </p:cSld>
  <p:clrMapOvr>
    <a:masterClrMapping/>
  </p:clrMapOvr>
  <p:transition spd="med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317952"/>
      </p:ext>
    </p:extLst>
  </p:cSld>
  <p:clrMapOvr>
    <a:masterClrMapping/>
  </p:clrMapOvr>
  <p:transition spd="med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81392"/>
      </p:ext>
    </p:extLst>
  </p:cSld>
  <p:clrMapOvr>
    <a:masterClrMapping/>
  </p:clrMapOvr>
  <p:transition spd="med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00081"/>
      </p:ext>
    </p:extLst>
  </p:cSld>
  <p:clrMapOvr>
    <a:masterClrMapping/>
  </p:clrMapOvr>
  <p:transition spd="med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208069"/>
      </p:ext>
    </p:extLst>
  </p:cSld>
  <p:clrMapOvr>
    <a:masterClrMapping/>
  </p:clrMapOvr>
  <p:transition spd="med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147505"/>
      </p:ext>
    </p:extLst>
  </p:cSld>
  <p:clrMapOvr>
    <a:masterClrMapping/>
  </p:clrMapOvr>
  <p:transition spd="med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881650"/>
      </p:ext>
    </p:extLst>
  </p:cSld>
  <p:clrMapOvr>
    <a:masterClrMapping/>
  </p:clrMapOvr>
  <p:transition spd="med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665346"/>
      </p:ext>
    </p:extLst>
  </p:cSld>
  <p:clrMapOvr>
    <a:masterClrMapping/>
  </p:clrMapOvr>
  <p:transition spd="med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29792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079269"/>
      </p:ext>
    </p:extLst>
  </p:cSld>
  <p:clrMapOvr>
    <a:masterClrMapping/>
  </p:clrMapOvr>
  <p:transition spd="med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876398"/>
      </p:ext>
    </p:extLst>
  </p:cSld>
  <p:clrMapOvr>
    <a:masterClrMapping/>
  </p:clrMapOvr>
  <p:transition spd="med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70470"/>
      </p:ext>
    </p:extLst>
  </p:cSld>
  <p:clrMapOvr>
    <a:masterClrMapping/>
  </p:clrMapOvr>
  <p:transition spd="med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182108"/>
      </p:ext>
    </p:extLst>
  </p:cSld>
  <p:clrMapOvr>
    <a:masterClrMapping/>
  </p:clrMapOvr>
  <p:transition spd="med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643901"/>
      </p:ext>
    </p:extLst>
  </p:cSld>
  <p:clrMapOvr>
    <a:masterClrMapping/>
  </p:clrMapOvr>
  <p:transition spd="med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02823"/>
      </p:ext>
    </p:extLst>
  </p:cSld>
  <p:clrMapOvr>
    <a:masterClrMapping/>
  </p:clrMapOvr>
  <p:transition spd="med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29278"/>
      </p:ext>
    </p:extLst>
  </p:cSld>
  <p:clrMapOvr>
    <a:masterClrMapping/>
  </p:clrMapOvr>
  <p:transition spd="med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863123"/>
      </p:ext>
    </p:extLst>
  </p:cSld>
  <p:clrMapOvr>
    <a:masterClrMapping/>
  </p:clrMapOvr>
  <p:transition spd="med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02963"/>
      </p:ext>
    </p:extLst>
  </p:cSld>
  <p:clrMapOvr>
    <a:masterClrMapping/>
  </p:clrMapOvr>
  <p:transition spd="med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892788"/>
      </p:ext>
    </p:extLst>
  </p:cSld>
  <p:clrMapOvr>
    <a:masterClrMapping/>
  </p:clrMapOvr>
  <p:transition spd="med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938688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870861"/>
      </p:ext>
    </p:extLst>
  </p:cSld>
  <p:clrMapOvr>
    <a:masterClrMapping/>
  </p:clrMapOvr>
  <p:transition spd="med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09463"/>
      </p:ext>
    </p:extLst>
  </p:cSld>
  <p:clrMapOvr>
    <a:masterClrMapping/>
  </p:clrMapOvr>
  <p:transition spd="med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683822"/>
      </p:ext>
    </p:extLst>
  </p:cSld>
  <p:clrMapOvr>
    <a:masterClrMapping/>
  </p:clrMapOvr>
  <p:transition spd="med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251767"/>
      </p:ext>
    </p:extLst>
  </p:cSld>
  <p:clrMapOvr>
    <a:masterClrMapping/>
  </p:clrMapOvr>
  <p:transition spd="med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171602"/>
      </p:ext>
    </p:extLst>
  </p:cSld>
  <p:clrMapOvr>
    <a:masterClrMapping/>
  </p:clrMapOvr>
  <p:transition spd="med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437524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36744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022013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566062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454152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595058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460394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566212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159771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741971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345216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33192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316060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939822"/>
      </p:ext>
    </p:extLst>
  </p:cSld>
  <p:clrMapOvr>
    <a:masterClrMapping/>
  </p:clrMapOvr>
  <p:transition spd="med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377310"/>
      </p:ext>
    </p:extLst>
  </p:cSld>
  <p:clrMapOvr>
    <a:masterClrMapping/>
  </p:clrMapOvr>
  <p:transition spd="med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90391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884500"/>
      </p:ext>
    </p:extLst>
  </p:cSld>
  <p:clrMapOvr>
    <a:masterClrMapping/>
  </p:clrMapOvr>
  <p:transition spd="med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6606"/>
      </p:ext>
    </p:extLst>
  </p:cSld>
  <p:clrMapOvr>
    <a:masterClrMapping/>
  </p:clrMapOvr>
  <p:transition spd="med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721400"/>
      </p:ext>
    </p:extLst>
  </p:cSld>
  <p:clrMapOvr>
    <a:masterClrMapping/>
  </p:clrMapOvr>
  <p:transition spd="med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999262"/>
      </p:ext>
    </p:extLst>
  </p:cSld>
  <p:clrMapOvr>
    <a:masterClrMapping/>
  </p:clrMapOvr>
  <p:transition spd="med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940844"/>
      </p:ext>
    </p:extLst>
  </p:cSld>
  <p:clrMapOvr>
    <a:masterClrMapping/>
  </p:clrMapOvr>
  <p:transition spd="med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125744"/>
      </p:ext>
    </p:extLst>
  </p:cSld>
  <p:clrMapOvr>
    <a:masterClrMapping/>
  </p:clrMapOvr>
  <p:transition spd="med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58366"/>
      </p:ext>
    </p:extLst>
  </p:cSld>
  <p:clrMapOvr>
    <a:masterClrMapping/>
  </p:clrMapOvr>
  <p:transition spd="med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124834"/>
      </p:ext>
    </p:extLst>
  </p:cSld>
  <p:clrMapOvr>
    <a:masterClrMapping/>
  </p:clrMapOvr>
  <p:transition spd="med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15571"/>
      </p:ext>
    </p:extLst>
  </p:cSld>
  <p:clrMapOvr>
    <a:masterClrMapping/>
  </p:clrMapOvr>
  <p:transition spd="med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221389"/>
      </p:ext>
    </p:extLst>
  </p:cSld>
  <p:clrMapOvr>
    <a:masterClrMapping/>
  </p:clrMapOvr>
  <p:transition spd="med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603710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332590"/>
      </p:ext>
    </p:extLst>
  </p:cSld>
  <p:clrMapOvr>
    <a:masterClrMapping/>
  </p:clrMapOvr>
  <p:transition spd="med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59938"/>
      </p:ext>
    </p:extLst>
  </p:cSld>
  <p:clrMapOvr>
    <a:masterClrMapping/>
  </p:clrMapOvr>
  <p:transition spd="med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715880"/>
      </p:ext>
    </p:extLst>
  </p:cSld>
  <p:clrMapOvr>
    <a:masterClrMapping/>
  </p:clrMapOvr>
  <p:transition spd="med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158192"/>
      </p:ext>
    </p:extLst>
  </p:cSld>
  <p:clrMapOvr>
    <a:masterClrMapping/>
  </p:clrMapOvr>
  <p:transition spd="med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086798"/>
      </p:ext>
    </p:extLst>
  </p:cSld>
  <p:clrMapOvr>
    <a:masterClrMapping/>
  </p:clrMapOvr>
  <p:transition spd="med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821458"/>
      </p:ext>
    </p:extLst>
  </p:cSld>
  <p:clrMapOvr>
    <a:masterClrMapping/>
  </p:clrMapOvr>
  <p:transition spd="med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495596"/>
      </p:ext>
    </p:extLst>
  </p:cSld>
  <p:clrMapOvr>
    <a:masterClrMapping/>
  </p:clrMapOvr>
  <p:transition spd="med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166287"/>
      </p:ext>
    </p:extLst>
  </p:cSld>
  <p:clrMapOvr>
    <a:masterClrMapping/>
  </p:clrMapOvr>
  <p:transition spd="med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362190"/>
      </p:ext>
    </p:extLst>
  </p:cSld>
  <p:clrMapOvr>
    <a:masterClrMapping/>
  </p:clrMapOvr>
  <p:transition spd="med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702202"/>
      </p:ext>
    </p:extLst>
  </p:cSld>
  <p:clrMapOvr>
    <a:masterClrMapping/>
  </p:clrMapOvr>
  <p:transition spd="med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67582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145280"/>
      </p:ext>
    </p:extLst>
  </p:cSld>
  <p:clrMapOvr>
    <a:masterClrMapping/>
  </p:clrMapOvr>
  <p:transition spd="med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325849"/>
      </p:ext>
    </p:extLst>
  </p:cSld>
  <p:clrMapOvr>
    <a:masterClrMapping/>
  </p:clrMapOvr>
  <p:transition spd="med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001717"/>
      </p:ext>
    </p:extLst>
  </p:cSld>
  <p:clrMapOvr>
    <a:masterClrMapping/>
  </p:clrMapOvr>
  <p:transition spd="med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683937"/>
      </p:ext>
    </p:extLst>
  </p:cSld>
  <p:clrMapOvr>
    <a:masterClrMapping/>
  </p:clrMapOvr>
  <p:transition spd="med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84844"/>
      </p:ext>
    </p:extLst>
  </p:cSld>
  <p:clrMapOvr>
    <a:masterClrMapping/>
  </p:clrMapOvr>
  <p:transition spd="med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922082"/>
      </p:ext>
    </p:extLst>
  </p:cSld>
  <p:clrMapOvr>
    <a:masterClrMapping/>
  </p:clrMapOvr>
  <p:transition spd="med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534116"/>
      </p:ext>
    </p:extLst>
  </p:cSld>
  <p:clrMapOvr>
    <a:masterClrMapping/>
  </p:clrMapOvr>
  <p:transition spd="med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234153"/>
      </p:ext>
    </p:extLst>
  </p:cSld>
  <p:clrMapOvr>
    <a:masterClrMapping/>
  </p:clrMapOvr>
  <p:transition spd="med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715705"/>
      </p:ext>
    </p:extLst>
  </p:cSld>
  <p:clrMapOvr>
    <a:masterClrMapping/>
  </p:clrMapOvr>
  <p:transition spd="med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356879"/>
      </p:ext>
    </p:extLst>
  </p:cSld>
  <p:clrMapOvr>
    <a:masterClrMapping/>
  </p:clrMapOvr>
  <p:transition spd="med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958255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206185"/>
      </p:ext>
    </p:extLst>
  </p:cSld>
  <p:clrMapOvr>
    <a:masterClrMapping/>
  </p:clrMapOvr>
  <p:transition spd="med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730121"/>
      </p:ext>
    </p:extLst>
  </p:cSld>
  <p:clrMapOvr>
    <a:masterClrMapping/>
  </p:clrMapOvr>
  <p:transition spd="med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881545"/>
      </p:ext>
    </p:extLst>
  </p:cSld>
  <p:clrMapOvr>
    <a:masterClrMapping/>
  </p:clrMapOvr>
  <p:transition spd="med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2627"/>
      </p:ext>
    </p:extLst>
  </p:cSld>
  <p:clrMapOvr>
    <a:masterClrMapping/>
  </p:clrMapOvr>
  <p:transition spd="med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989664"/>
      </p:ext>
    </p:extLst>
  </p:cSld>
  <p:clrMapOvr>
    <a:masterClrMapping/>
  </p:clrMapOvr>
  <p:transition spd="med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794225"/>
      </p:ext>
    </p:extLst>
  </p:cSld>
  <p:clrMapOvr>
    <a:masterClrMapping/>
  </p:clrMapOvr>
  <p:transition spd="med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422757"/>
      </p:ext>
    </p:extLst>
  </p:cSld>
  <p:clrMapOvr>
    <a:masterClrMapping/>
  </p:clrMapOvr>
  <p:transition spd="med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8115779"/>
      </p:ext>
    </p:extLst>
  </p:cSld>
  <p:clrMapOvr>
    <a:masterClrMapping/>
  </p:clrMapOvr>
  <p:transition spd="med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24663"/>
      </p:ext>
    </p:extLst>
  </p:cSld>
  <p:clrMapOvr>
    <a:masterClrMapping/>
  </p:clrMapOvr>
  <p:transition spd="med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529019"/>
      </p:ext>
    </p:extLst>
  </p:cSld>
  <p:clrMapOvr>
    <a:masterClrMapping/>
  </p:clrMapOvr>
  <p:transition spd="med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623833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251700"/>
      </p:ext>
    </p:extLst>
  </p:cSld>
  <p:clrMapOvr>
    <a:masterClrMapping/>
  </p:clrMapOvr>
  <p:transition spd="med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243487"/>
      </p:ext>
    </p:extLst>
  </p:cSld>
  <p:clrMapOvr>
    <a:masterClrMapping/>
  </p:clrMapOvr>
  <p:transition spd="med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331620"/>
      </p:ext>
    </p:extLst>
  </p:cSld>
  <p:clrMapOvr>
    <a:masterClrMapping/>
  </p:clrMapOvr>
  <p:transition spd="med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616320"/>
      </p:ext>
    </p:extLst>
  </p:cSld>
  <p:clrMapOvr>
    <a:masterClrMapping/>
  </p:clrMapOvr>
  <p:transition spd="med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05067"/>
      </p:ext>
    </p:extLst>
  </p:cSld>
  <p:clrMapOvr>
    <a:masterClrMapping/>
  </p:clrMapOvr>
  <p:transition spd="med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77001"/>
      </p:ext>
    </p:extLst>
  </p:cSld>
  <p:clrMapOvr>
    <a:masterClrMapping/>
  </p:clrMapOvr>
  <p:transition spd="med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575509"/>
      </p:ext>
    </p:extLst>
  </p:cSld>
  <p:clrMapOvr>
    <a:masterClrMapping/>
  </p:clrMapOvr>
  <p:transition spd="med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668115"/>
      </p:ext>
    </p:extLst>
  </p:cSld>
  <p:clrMapOvr>
    <a:masterClrMapping/>
  </p:clrMapOvr>
  <p:transition spd="med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819210"/>
      </p:ext>
    </p:extLst>
  </p:cSld>
  <p:clrMapOvr>
    <a:masterClrMapping/>
  </p:clrMapOvr>
  <p:transition spd="med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0959551"/>
      </p:ext>
    </p:extLst>
  </p:cSld>
  <p:clrMapOvr>
    <a:masterClrMapping/>
  </p:clrMapOvr>
  <p:transition spd="med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367386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598237"/>
      </p:ext>
    </p:extLst>
  </p:cSld>
  <p:clrMapOvr>
    <a:masterClrMapping/>
  </p:clrMapOvr>
  <p:transition spd="med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135119"/>
      </p:ext>
    </p:extLst>
  </p:cSld>
  <p:clrMapOvr>
    <a:masterClrMapping/>
  </p:clrMapOvr>
  <p:transition spd="med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855717"/>
      </p:ext>
    </p:extLst>
  </p:cSld>
  <p:clrMapOvr>
    <a:masterClrMapping/>
  </p:clrMapOvr>
  <p:transition spd="med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571168"/>
      </p:ext>
    </p:extLst>
  </p:cSld>
  <p:clrMapOvr>
    <a:masterClrMapping/>
  </p:clrMapOvr>
  <p:transition spd="med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339797"/>
      </p:ext>
    </p:extLst>
  </p:cSld>
  <p:clrMapOvr>
    <a:masterClrMapping/>
  </p:clrMapOvr>
  <p:transition spd="med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968593"/>
      </p:ext>
    </p:extLst>
  </p:cSld>
  <p:clrMapOvr>
    <a:masterClrMapping/>
  </p:clrMapOvr>
  <p:transition spd="med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674786"/>
      </p:ext>
    </p:extLst>
  </p:cSld>
  <p:clrMapOvr>
    <a:masterClrMapping/>
  </p:clrMapOvr>
  <p:transition spd="med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442631"/>
      </p:ext>
    </p:extLst>
  </p:cSld>
  <p:clrMapOvr>
    <a:masterClrMapping/>
  </p:clrMapOvr>
  <p:transition spd="med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00552"/>
      </p:ext>
    </p:extLst>
  </p:cSld>
  <p:clrMapOvr>
    <a:masterClrMapping/>
  </p:clrMapOvr>
  <p:transition spd="med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930922"/>
      </p:ext>
    </p:extLst>
  </p:cSld>
  <p:clrMapOvr>
    <a:masterClrMapping/>
  </p:clrMapOvr>
  <p:transition spd="med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771169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327299"/>
      </p:ext>
    </p:extLst>
  </p:cSld>
  <p:clrMapOvr>
    <a:masterClrMapping/>
  </p:clrMapOvr>
  <p:transition spd="med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500297"/>
      </p:ext>
    </p:extLst>
  </p:cSld>
  <p:clrMapOvr>
    <a:masterClrMapping/>
  </p:clrMapOvr>
  <p:transition spd="med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77710"/>
      </p:ext>
    </p:extLst>
  </p:cSld>
  <p:clrMapOvr>
    <a:masterClrMapping/>
  </p:clrMapOvr>
  <p:transition spd="med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241057"/>
      </p:ext>
    </p:extLst>
  </p:cSld>
  <p:clrMapOvr>
    <a:masterClrMapping/>
  </p:clrMapOvr>
  <p:transition spd="med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951858"/>
      </p:ext>
    </p:extLst>
  </p:cSld>
  <p:clrMapOvr>
    <a:masterClrMapping/>
  </p:clrMapOvr>
  <p:transition spd="med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225649"/>
      </p:ext>
    </p:extLst>
  </p:cSld>
  <p:clrMapOvr>
    <a:masterClrMapping/>
  </p:clrMapOvr>
  <p:transition spd="med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336843"/>
      </p:ext>
    </p:extLst>
  </p:cSld>
  <p:clrMapOvr>
    <a:masterClrMapping/>
  </p:clrMapOvr>
  <p:transition spd="med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060177"/>
      </p:ext>
    </p:extLst>
  </p:cSld>
  <p:clrMapOvr>
    <a:masterClrMapping/>
  </p:clrMapOvr>
  <p:transition spd="med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38287"/>
      </p:ext>
    </p:extLst>
  </p:cSld>
  <p:clrMapOvr>
    <a:masterClrMapping/>
  </p:clrMapOvr>
  <p:transition spd="med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187122"/>
      </p:ext>
    </p:extLst>
  </p:cSld>
  <p:clrMapOvr>
    <a:masterClrMapping/>
  </p:clrMapOvr>
  <p:transition spd="med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779862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ransition spd="med">
    <p:wipe/>
  </p:transition>
  <p:txStyles>
    <p:titleStyle>
      <a:lvl1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365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937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509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9081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ransition spd="med">
    <p:wipe/>
  </p:transition>
  <p:txStyles>
    <p:titleStyle>
      <a:lvl1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79375" indent="-79375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365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937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509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90817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7937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9375" indent="3778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9375" indent="8350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79375" indent="12922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9375" indent="17494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5365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937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509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081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7937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9375" indent="3778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9375" indent="8350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79375" indent="12922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9375" indent="17494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5365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937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509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081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7937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9375" indent="3778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9375" indent="8350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79375" indent="12922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79375" indent="174942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5365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937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509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0817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61938"/>
            <a:ext cx="8039100" cy="99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618" y="-568400"/>
            <a:ext cx="14601826" cy="108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1169085" y="4854500"/>
            <a:ext cx="4889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200" b="1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6880910" y="553963"/>
            <a:ext cx="477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200" b="1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8731935" y="4778300"/>
            <a:ext cx="3086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US" sz="16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509" y="1684114"/>
            <a:ext cx="511256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itchFamily="34" charset="0"/>
              </a:rPr>
              <a:t>Peter came to Jesus and asked,</a:t>
            </a:r>
          </a:p>
          <a:p>
            <a:endParaRPr lang="en-GB" sz="3200" dirty="0">
              <a:latin typeface="Century Gothic" pitchFamily="34" charset="0"/>
            </a:endParaRPr>
          </a:p>
          <a:p>
            <a:r>
              <a:rPr lang="en-GB" sz="3200" dirty="0">
                <a:latin typeface="Century Gothic" pitchFamily="34" charset="0"/>
              </a:rPr>
              <a:t>“If my friend keeps hurting me, how many times do I have to forgive him? Seven times?”</a:t>
            </a:r>
          </a:p>
          <a:p>
            <a:endParaRPr lang="en-GB" sz="3200" dirty="0">
              <a:latin typeface="Century Gothic" pitchFamily="34" charset="0"/>
            </a:endParaRPr>
          </a:p>
          <a:p>
            <a:r>
              <a:rPr lang="en-GB" sz="3200" dirty="0">
                <a:latin typeface="Century Gothic" pitchFamily="34" charset="0"/>
              </a:rPr>
              <a:t>“No, not seven times,” answered Jesus, “but seventy times seven.”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4197" y="7732786"/>
            <a:ext cx="450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Century Gothic" pitchFamily="34" charset="0"/>
              </a:rPr>
              <a:t>Based on  Matthew 18: 21-22</a:t>
            </a:r>
          </a:p>
          <a:p>
            <a:pPr algn="r"/>
            <a:r>
              <a:rPr lang="en-GB" sz="2400" dirty="0">
                <a:latin typeface="Century Gothic" pitchFamily="34" charset="0"/>
              </a:rPr>
              <a:t>God’s Story 2</a:t>
            </a:r>
          </a:p>
        </p:txBody>
      </p:sp>
      <p:pic>
        <p:nvPicPr>
          <p:cNvPr id="2" name="Picture 1" descr="cora and maleah 1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21391"/>
          <a:stretch/>
        </p:blipFill>
        <p:spPr>
          <a:xfrm>
            <a:off x="6736125" y="1108050"/>
            <a:ext cx="5166118" cy="568863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620000" cy="960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Pages>0</Pages>
  <Words>53</Words>
  <Characters>0</Characters>
  <Application>Microsoft Office PowerPoint</Application>
  <PresentationFormat>Custom</PresentationFormat>
  <Lines>0</Lines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1" baseType="lpstr">
      <vt:lpstr>Century Gothic</vt:lpstr>
      <vt:lpstr>Gill Sans</vt:lpstr>
      <vt:lpstr>Helvetica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Owlsmoor</dc:creator>
  <cp:lastModifiedBy>Simon Riordan</cp:lastModifiedBy>
  <cp:revision>15</cp:revision>
  <dcterms:modified xsi:type="dcterms:W3CDTF">2020-06-05T10:44:02Z</dcterms:modified>
</cp:coreProperties>
</file>