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  <p:ext uri="http://customooxmlschemas.google.com/">
      <go:slidesCustomData xmlns:go="http://customooxmlschemas.google.com/" xmlns:p15="http://schemas.microsoft.com/office/powerpoint/2012/main" xmlns="" roundtripDataSignature="AMtx7mjme+b6kFESi5xZb1R2V2LeZEP67A==" r:id="rId2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3A"/>
    <a:srgbClr val="E6E6E6"/>
    <a:srgbClr val="F8BD95"/>
    <a:srgbClr val="CFE09B"/>
    <a:srgbClr val="E94E13"/>
    <a:srgbClr val="181817"/>
    <a:srgbClr val="F1884C"/>
    <a:srgbClr val="18A0DB"/>
    <a:srgbClr val="6DA924"/>
    <a:srgbClr val="F08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-1008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8275320" y="6070256"/>
            <a:ext cx="868680" cy="72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F7FF8D34-E3D9-4122-B902-51AE041B02D9}"/>
              </a:ext>
            </a:extLst>
          </p:cNvPr>
          <p:cNvSpPr/>
          <p:nvPr userDrawn="1"/>
        </p:nvSpPr>
        <p:spPr>
          <a:xfrm>
            <a:off x="123305" y="5898460"/>
            <a:ext cx="1123604" cy="89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/t-l-54749-world-book-day-whole-school-witches-and-wizards-themed-day-activity-pack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0F0EDA88-0C16-401D-9298-827F4E0391F3}"/>
              </a:ext>
            </a:extLst>
          </p:cNvPr>
          <p:cNvSpPr/>
          <p:nvPr/>
        </p:nvSpPr>
        <p:spPr>
          <a:xfrm>
            <a:off x="8405769" y="6086214"/>
            <a:ext cx="604007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C4A43445-5AA8-4CCD-8DA7-9F2BC95CF684}"/>
              </a:ext>
            </a:extLst>
          </p:cNvPr>
          <p:cNvSpPr/>
          <p:nvPr/>
        </p:nvSpPr>
        <p:spPr>
          <a:xfrm>
            <a:off x="167780" y="6075030"/>
            <a:ext cx="998290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94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eighth ham yawn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The Highwayman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369943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narrative poem written by Alfred Noyes.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46707"/>
              <a:ext cx="17332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The name of the poem is the same as the occupation of the poem’s main character.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A8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End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5BBC5BC0-545A-4493-AA1F-3798244F39EC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6560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7B10FDE7-DD64-4E30-BE30-AE3239819C45}"/>
              </a:ext>
            </a:extLst>
          </p:cNvPr>
          <p:cNvSpPr/>
          <p:nvPr/>
        </p:nvSpPr>
        <p:spPr>
          <a:xfrm>
            <a:off x="3993160" y="3065452"/>
            <a:ext cx="1140901" cy="75153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EXT 1">
            <a:extLst>
              <a:ext uri="{FF2B5EF4-FFF2-40B4-BE49-F238E27FC236}">
                <a16:creationId xmlns:a16="http://schemas.microsoft.com/office/drawing/2014/main" xmlns="" id="{129B66F4-0547-4429-89FF-16104DA391E1}"/>
              </a:ext>
            </a:extLst>
          </p:cNvPr>
          <p:cNvGrpSpPr/>
          <p:nvPr/>
        </p:nvGrpSpPr>
        <p:grpSpPr>
          <a:xfrm>
            <a:off x="2254534" y="2599574"/>
            <a:ext cx="1241572" cy="587229"/>
            <a:chOff x="6679732" y="4690501"/>
            <a:chExt cx="1241572" cy="587229"/>
          </a:xfrm>
        </p:grpSpPr>
        <p:grpSp>
          <p:nvGrpSpPr>
            <p:cNvPr id="47" name="Next 1">
              <a:extLst>
                <a:ext uri="{FF2B5EF4-FFF2-40B4-BE49-F238E27FC236}">
                  <a16:creationId xmlns:a16="http://schemas.microsoft.com/office/drawing/2014/main" xmlns="" id="{5CC9C1CA-C1A4-44C3-8456-C976A219478E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5E39616-B813-4F60-B94C-A6CE0F36A884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3214B8B2-570D-43CB-8DDE-97A888DC6103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xmlns="" id="{7A359224-2A9F-45B7-B9ED-0D2BD49F73C5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ircle: Hollow 44">
                <a:extLst>
                  <a:ext uri="{FF2B5EF4-FFF2-40B4-BE49-F238E27FC236}">
                    <a16:creationId xmlns:a16="http://schemas.microsoft.com/office/drawing/2014/main" xmlns="" id="{FF1625D4-648B-462A-8BD1-472E0B18B6DF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C1AF75F8-D48E-4127-B9D3-7B5BA67E2A95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1D72498-5126-4D6E-B1B8-37A28E5BF5FA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0" name="NEXT 2">
            <a:extLst>
              <a:ext uri="{FF2B5EF4-FFF2-40B4-BE49-F238E27FC236}">
                <a16:creationId xmlns:a16="http://schemas.microsoft.com/office/drawing/2014/main" xmlns="" id="{87AF75A6-DF2B-496E-B86B-A6B19297C240}"/>
              </a:ext>
            </a:extLst>
          </p:cNvPr>
          <p:cNvGrpSpPr/>
          <p:nvPr/>
        </p:nvGrpSpPr>
        <p:grpSpPr>
          <a:xfrm>
            <a:off x="2246133" y="3656695"/>
            <a:ext cx="1241572" cy="587229"/>
            <a:chOff x="6679732" y="4690501"/>
            <a:chExt cx="1241572" cy="587229"/>
          </a:xfrm>
        </p:grpSpPr>
        <p:grpSp>
          <p:nvGrpSpPr>
            <p:cNvPr id="51" name="Next 1">
              <a:extLst>
                <a:ext uri="{FF2B5EF4-FFF2-40B4-BE49-F238E27FC236}">
                  <a16:creationId xmlns:a16="http://schemas.microsoft.com/office/drawing/2014/main" xmlns="" id="{2C76A3F5-3EC6-4864-89BC-40E8314A52B8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C67D240-D687-4E5B-825F-97107C6B8967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FCD74620-5B3A-4FAD-852B-8822DBFDEC07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tar: 5 Points 54">
                <a:extLst>
                  <a:ext uri="{FF2B5EF4-FFF2-40B4-BE49-F238E27FC236}">
                    <a16:creationId xmlns:a16="http://schemas.microsoft.com/office/drawing/2014/main" xmlns="" id="{0AA2564E-6B52-46FB-A5E5-E96E0D82FC38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ircle: Hollow 55">
                <a:extLst>
                  <a:ext uri="{FF2B5EF4-FFF2-40B4-BE49-F238E27FC236}">
                    <a16:creationId xmlns:a16="http://schemas.microsoft.com/office/drawing/2014/main" xmlns="" id="{BDE48952-A2AC-4354-BB4A-FBBE0657C415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62763C1-60F1-4B52-A089-20F21DA0D624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712EC4DD-21D0-43D5-83BA-7593CF9F2D68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8" name="NEXT 3">
            <a:extLst>
              <a:ext uri="{FF2B5EF4-FFF2-40B4-BE49-F238E27FC236}">
                <a16:creationId xmlns:a16="http://schemas.microsoft.com/office/drawing/2014/main" xmlns="" id="{06C5FB40-FC25-4D9E-A44D-A478014F8C9C}"/>
              </a:ext>
            </a:extLst>
          </p:cNvPr>
          <p:cNvGrpSpPr/>
          <p:nvPr/>
        </p:nvGrpSpPr>
        <p:grpSpPr>
          <a:xfrm>
            <a:off x="2246133" y="4506255"/>
            <a:ext cx="1241572" cy="587229"/>
            <a:chOff x="6679732" y="4690501"/>
            <a:chExt cx="1241572" cy="587229"/>
          </a:xfrm>
        </p:grpSpPr>
        <p:grpSp>
          <p:nvGrpSpPr>
            <p:cNvPr id="59" name="Next 1">
              <a:extLst>
                <a:ext uri="{FF2B5EF4-FFF2-40B4-BE49-F238E27FC236}">
                  <a16:creationId xmlns:a16="http://schemas.microsoft.com/office/drawing/2014/main" xmlns="" id="{E41F3C49-5F95-4700-A333-519930097491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4930B895-5B57-4866-8776-FA0E9159640F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5C94906-FA56-4A47-8296-C0FF4B132D80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Star: 5 Points 62">
                <a:extLst>
                  <a:ext uri="{FF2B5EF4-FFF2-40B4-BE49-F238E27FC236}">
                    <a16:creationId xmlns:a16="http://schemas.microsoft.com/office/drawing/2014/main" xmlns="" id="{E4770FFF-243A-4C43-8E34-CCC0EB1A6FB0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ircle: Hollow 63">
                <a:extLst>
                  <a:ext uri="{FF2B5EF4-FFF2-40B4-BE49-F238E27FC236}">
                    <a16:creationId xmlns:a16="http://schemas.microsoft.com/office/drawing/2014/main" xmlns="" id="{4951B1CE-24FF-45E2-8F2E-A2411EE8C92B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AE9D27B-6201-43CA-A6B0-D6FE063995F0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684B8E97-6D1D-4292-A43B-0D0C6F2DC76E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75" name="NEXT 4">
            <a:extLst>
              <a:ext uri="{FF2B5EF4-FFF2-40B4-BE49-F238E27FC236}">
                <a16:creationId xmlns:a16="http://schemas.microsoft.com/office/drawing/2014/main" xmlns="" id="{06759971-E683-491A-BCE8-0DA8DD13C8BA}"/>
              </a:ext>
            </a:extLst>
          </p:cNvPr>
          <p:cNvGrpSpPr/>
          <p:nvPr/>
        </p:nvGrpSpPr>
        <p:grpSpPr>
          <a:xfrm>
            <a:off x="2246133" y="5410709"/>
            <a:ext cx="1241572" cy="587229"/>
            <a:chOff x="6679732" y="4690501"/>
            <a:chExt cx="1241572" cy="587229"/>
          </a:xfrm>
        </p:grpSpPr>
        <p:grpSp>
          <p:nvGrpSpPr>
            <p:cNvPr id="76" name="Next 1">
              <a:extLst>
                <a:ext uri="{FF2B5EF4-FFF2-40B4-BE49-F238E27FC236}">
                  <a16:creationId xmlns:a16="http://schemas.microsoft.com/office/drawing/2014/main" xmlns="" id="{E13C7A4C-109A-4044-8D99-0AE1D8F29629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CEB52B2-D2B5-4601-A06E-C9F19F8103FA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3592F3F-1356-4A15-882C-5486BA06B1BA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Star: 5 Points 79">
                <a:extLst>
                  <a:ext uri="{FF2B5EF4-FFF2-40B4-BE49-F238E27FC236}">
                    <a16:creationId xmlns:a16="http://schemas.microsoft.com/office/drawing/2014/main" xmlns="" id="{7EBEBEE7-3A1D-461B-B8DB-9F16F8392784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xmlns="" id="{E79C6266-4F44-452D-8695-ACC7FA8DF2D0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48B091FE-0D38-4788-A9E1-0D111F9AFC01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6F56BD15-0C65-4EDD-BB89-F05734FF6489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DFBF504-8F9D-469A-81AD-4350A4708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8" y="1939954"/>
            <a:ext cx="2877031" cy="223566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3CD6E4C-61C9-403F-A83A-BC6C1E9326CB}"/>
              </a:ext>
            </a:extLst>
          </p:cNvPr>
          <p:cNvGrpSpPr/>
          <p:nvPr/>
        </p:nvGrpSpPr>
        <p:grpSpPr>
          <a:xfrm>
            <a:off x="5587557" y="2173639"/>
            <a:ext cx="2877029" cy="778447"/>
            <a:chOff x="5520445" y="2173639"/>
            <a:chExt cx="2877029" cy="7784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F0C7586-9C77-4BA7-A813-43F652DF9ABB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1990FAC-F5A4-4546-8CFA-F8382035EB34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drow  bold  okay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8E608B1-4CDA-4D8C-BBB2-C7E3A41C70B7}"/>
              </a:ext>
            </a:extLst>
          </p:cNvPr>
          <p:cNvGrpSpPr/>
          <p:nvPr/>
        </p:nvGrpSpPr>
        <p:grpSpPr>
          <a:xfrm>
            <a:off x="5587554" y="2173639"/>
            <a:ext cx="2877029" cy="778447"/>
            <a:chOff x="5520445" y="2173639"/>
            <a:chExt cx="2877029" cy="77844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378F4E6-F72C-4766-A208-AFF5DF18041A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7027165-4537-4DB6-9AFA-9A8C833ABC9D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World Book Day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D4C1102-8360-4AA2-9653-1DB11A02A6BA}"/>
              </a:ext>
            </a:extLst>
          </p:cNvPr>
          <p:cNvGrpSpPr/>
          <p:nvPr/>
        </p:nvGrpSpPr>
        <p:grpSpPr>
          <a:xfrm>
            <a:off x="5773666" y="2809181"/>
            <a:ext cx="627134" cy="699521"/>
            <a:chOff x="5706554" y="2809181"/>
            <a:chExt cx="727802" cy="81180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202ED7F3-E1B3-4617-878C-7B68420DB896}"/>
                </a:ext>
              </a:extLst>
            </p:cNvPr>
            <p:cNvSpPr/>
            <p:nvPr/>
          </p:nvSpPr>
          <p:spPr>
            <a:xfrm>
              <a:off x="5706554" y="2893188"/>
              <a:ext cx="727802" cy="727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827C4253-9101-47FC-BBA5-DA4AD02F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597">
              <a:off x="5777085" y="2809181"/>
              <a:ext cx="555108" cy="741090"/>
            </a:xfrm>
            <a:prstGeom prst="rect">
              <a:avLst/>
            </a:prstGeom>
          </p:spPr>
        </p:pic>
      </p:grp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xmlns="" id="{CBA13221-6532-4777-B00F-41296009DB46}"/>
              </a:ext>
            </a:extLst>
          </p:cNvPr>
          <p:cNvSpPr/>
          <p:nvPr/>
        </p:nvSpPr>
        <p:spPr>
          <a:xfrm>
            <a:off x="6637749" y="3019023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xmlns="" id="{D2BE58B6-7240-416C-8C97-E0C01E73BFED}"/>
              </a:ext>
            </a:extLst>
          </p:cNvPr>
          <p:cNvSpPr/>
          <p:nvPr/>
        </p:nvSpPr>
        <p:spPr>
          <a:xfrm>
            <a:off x="7422208" y="3020248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7D75999-8638-4844-824C-CC0215E5329B}"/>
              </a:ext>
            </a:extLst>
          </p:cNvPr>
          <p:cNvGrpSpPr/>
          <p:nvPr/>
        </p:nvGrpSpPr>
        <p:grpSpPr>
          <a:xfrm>
            <a:off x="989895" y="5392971"/>
            <a:ext cx="4194489" cy="646331"/>
            <a:chOff x="989895" y="5392971"/>
            <a:chExt cx="4194489" cy="64633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F65BF84-619D-4FC0-B102-A3EC5179EB6E}"/>
                </a:ext>
              </a:extLst>
            </p:cNvPr>
            <p:cNvSpPr/>
            <p:nvPr/>
          </p:nvSpPr>
          <p:spPr>
            <a:xfrm flipV="1">
              <a:off x="989895" y="5394123"/>
              <a:ext cx="4194489" cy="644029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0CD1A03-F032-4317-AED7-EF3D82B579DF}"/>
                </a:ext>
              </a:extLst>
            </p:cNvPr>
            <p:cNvSpPr txBox="1"/>
            <p:nvPr/>
          </p:nvSpPr>
          <p:spPr>
            <a:xfrm>
              <a:off x="1459675" y="5392971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40 seconds</a:t>
              </a:r>
              <a:r>
                <a:rPr lang="en-GB" spc="-70" dirty="0"/>
                <a:t>, another clue</a:t>
              </a:r>
              <a:br>
                <a:rPr lang="en-GB" spc="-70" dirty="0"/>
              </a:br>
              <a:r>
                <a:rPr lang="en-GB" spc="-70" dirty="0"/>
                <a:t>will be given.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F3BAA5D-5174-4485-BD7A-B0BE7CC1BD5C}"/>
              </a:ext>
            </a:extLst>
          </p:cNvPr>
          <p:cNvGrpSpPr/>
          <p:nvPr/>
        </p:nvGrpSpPr>
        <p:grpSpPr>
          <a:xfrm>
            <a:off x="989894" y="4699754"/>
            <a:ext cx="4194501" cy="646502"/>
            <a:chOff x="989894" y="4699754"/>
            <a:chExt cx="4194501" cy="64650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F04D093-DE74-4A21-B83C-2005E216B624}"/>
                </a:ext>
              </a:extLst>
            </p:cNvPr>
            <p:cNvSpPr/>
            <p:nvPr/>
          </p:nvSpPr>
          <p:spPr>
            <a:xfrm>
              <a:off x="989894" y="4699754"/>
              <a:ext cx="4194501" cy="644031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AB562C4-395F-47CD-B916-13F02181DDD3}"/>
                </a:ext>
              </a:extLst>
            </p:cNvPr>
            <p:cNvSpPr txBox="1"/>
            <p:nvPr/>
          </p:nvSpPr>
          <p:spPr>
            <a:xfrm>
              <a:off x="1459675" y="4699925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20 seconds</a:t>
              </a:r>
              <a:r>
                <a:rPr lang="en-GB" spc="-70" dirty="0"/>
                <a:t>, a clue will appear to help you in case you are stuck.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A7EED-9455-4BA4-A445-C1FDFE4D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35615"/>
            <a:ext cx="8220075" cy="994306"/>
          </a:xfrm>
        </p:spPr>
        <p:txBody>
          <a:bodyPr/>
          <a:lstStyle/>
          <a:p>
            <a:r>
              <a:rPr lang="en-GB" sz="5400" dirty="0">
                <a:solidFill>
                  <a:srgbClr val="18A0DB"/>
                </a:solidFill>
              </a:rPr>
              <a:t>How to Play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79B8B2-BCDA-4064-B7C7-57074277E2E4}"/>
              </a:ext>
            </a:extLst>
          </p:cNvPr>
          <p:cNvSpPr/>
          <p:nvPr/>
        </p:nvSpPr>
        <p:spPr>
          <a:xfrm>
            <a:off x="457198" y="17700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At least two random words will appear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on the screen.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69A941-E5B1-4022-93A4-7B878DA31C03}"/>
              </a:ext>
            </a:extLst>
          </p:cNvPr>
          <p:cNvSpPr/>
          <p:nvPr/>
        </p:nvSpPr>
        <p:spPr>
          <a:xfrm>
            <a:off x="457198" y="2516697"/>
            <a:ext cx="4844644" cy="1082180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By rearranging all of the letters in these words, you can spell a word or a name that is associated with reading. 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B9B4A2D-224A-4B18-AC7B-B6D9F152C2C2}"/>
              </a:ext>
            </a:extLst>
          </p:cNvPr>
          <p:cNvCxnSpPr/>
          <p:nvPr/>
        </p:nvCxnSpPr>
        <p:spPr>
          <a:xfrm>
            <a:off x="782272" y="4507164"/>
            <a:ext cx="4194496" cy="0"/>
          </a:xfrm>
          <a:prstGeom prst="line">
            <a:avLst/>
          </a:prstGeom>
          <a:ln w="28575">
            <a:solidFill>
              <a:srgbClr val="18A0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DBBDC05-8170-4720-86DB-BB84FC78F748}"/>
              </a:ext>
            </a:extLst>
          </p:cNvPr>
          <p:cNvSpPr/>
          <p:nvPr/>
        </p:nvSpPr>
        <p:spPr>
          <a:xfrm>
            <a:off x="457198" y="35988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spc="-50" dirty="0">
                <a:solidFill>
                  <a:srgbClr val="000000"/>
                </a:solidFill>
                <a:effectLst/>
              </a:rPr>
              <a:t>You have one minute to rearrange the letters and write your answer on a whiteboard.</a:t>
            </a:r>
            <a:endParaRPr lang="en-GB" spc="-5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3B33FE2-E135-4177-8303-B3CD50E22DAA}"/>
              </a:ext>
            </a:extLst>
          </p:cNvPr>
          <p:cNvGrpSpPr/>
          <p:nvPr/>
        </p:nvGrpSpPr>
        <p:grpSpPr>
          <a:xfrm>
            <a:off x="507532" y="4746713"/>
            <a:ext cx="964727" cy="1079437"/>
            <a:chOff x="507532" y="4746713"/>
            <a:chExt cx="964727" cy="107943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726E5BE-F5EF-4472-9520-F4B4AF63D728}"/>
                </a:ext>
              </a:extLst>
            </p:cNvPr>
            <p:cNvSpPr/>
            <p:nvPr/>
          </p:nvSpPr>
          <p:spPr>
            <a:xfrm>
              <a:off x="507532" y="4861423"/>
              <a:ext cx="964727" cy="9647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CF5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518091ED-142C-4678-A022-BA72FED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86" y="4746713"/>
              <a:ext cx="744777" cy="99430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72BD98E1-BDD6-4225-8E7C-6BAD02050B2B}"/>
              </a:ext>
            </a:extLst>
          </p:cNvPr>
          <p:cNvGrpSpPr/>
          <p:nvPr/>
        </p:nvGrpSpPr>
        <p:grpSpPr>
          <a:xfrm>
            <a:off x="5674383" y="5419288"/>
            <a:ext cx="2636258" cy="587229"/>
            <a:chOff x="5551403" y="5230532"/>
            <a:chExt cx="2636258" cy="5872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1E202804-316B-4F7C-B405-534DF4032A94}"/>
                </a:ext>
              </a:extLst>
            </p:cNvPr>
            <p:cNvSpPr/>
            <p:nvPr/>
          </p:nvSpPr>
          <p:spPr>
            <a:xfrm>
              <a:off x="5626917" y="5307952"/>
              <a:ext cx="2493701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C40BB3F8-5A88-4A9C-AE07-9FBBA9CC52C5}"/>
                </a:ext>
              </a:extLst>
            </p:cNvPr>
            <p:cNvSpPr/>
            <p:nvPr/>
          </p:nvSpPr>
          <p:spPr>
            <a:xfrm>
              <a:off x="6060962" y="5307953"/>
              <a:ext cx="1535152" cy="45108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xmlns="" id="{51C62FDD-D9D8-4E47-BBA5-D6F16482B618}"/>
                </a:ext>
              </a:extLst>
            </p:cNvPr>
            <p:cNvSpPr/>
            <p:nvPr/>
          </p:nvSpPr>
          <p:spPr>
            <a:xfrm>
              <a:off x="7180861" y="5381534"/>
              <a:ext cx="276836" cy="276836"/>
            </a:xfrm>
            <a:prstGeom prst="star5">
              <a:avLst>
                <a:gd name="adj" fmla="val 24580"/>
                <a:gd name="hf" fmla="val 105146"/>
                <a:gd name="vf" fmla="val 110557"/>
              </a:avLst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ircle: Hollow 88">
              <a:extLst>
                <a:ext uri="{FF2B5EF4-FFF2-40B4-BE49-F238E27FC236}">
                  <a16:creationId xmlns:a16="http://schemas.microsoft.com/office/drawing/2014/main" xmlns="" id="{C6F6BEC8-B475-48F5-9D40-4A6305F0B56A}"/>
                </a:ext>
              </a:extLst>
            </p:cNvPr>
            <p:cNvSpPr/>
            <p:nvPr/>
          </p:nvSpPr>
          <p:spPr>
            <a:xfrm>
              <a:off x="7711568" y="5381534"/>
              <a:ext cx="302003" cy="302003"/>
            </a:xfrm>
            <a:prstGeom prst="donu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4765BA72-1D72-41A0-B081-ED9CE3A280AC}"/>
                </a:ext>
              </a:extLst>
            </p:cNvPr>
            <p:cNvSpPr/>
            <p:nvPr/>
          </p:nvSpPr>
          <p:spPr>
            <a:xfrm>
              <a:off x="5551403" y="5230532"/>
              <a:ext cx="2636258" cy="587229"/>
            </a:xfrm>
            <a:prstGeom prst="rect">
              <a:avLst/>
            </a:prstGeom>
            <a:noFill/>
            <a:ln w="28575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CF5895D0-638E-48E1-8AE5-F5397BEA9526}"/>
                </a:ext>
              </a:extLst>
            </p:cNvPr>
            <p:cNvSpPr/>
            <p:nvPr/>
          </p:nvSpPr>
          <p:spPr>
            <a:xfrm>
              <a:off x="6551674" y="5307952"/>
              <a:ext cx="476324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Arrow: Chevron 92">
              <a:extLst>
                <a:ext uri="{FF2B5EF4-FFF2-40B4-BE49-F238E27FC236}">
                  <a16:creationId xmlns:a16="http://schemas.microsoft.com/office/drawing/2014/main" xmlns="" id="{114A56A2-8E81-4ECC-9988-82B7B52322E4}"/>
                </a:ext>
              </a:extLst>
            </p:cNvPr>
            <p:cNvSpPr/>
            <p:nvPr/>
          </p:nvSpPr>
          <p:spPr>
            <a:xfrm>
              <a:off x="6176187" y="5381534"/>
              <a:ext cx="302003" cy="302003"/>
            </a:xfrm>
            <a:prstGeom prst="chevron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B8BAD6E-7374-40F3-8997-CF3E60F0663F}"/>
                </a:ext>
              </a:extLst>
            </p:cNvPr>
            <p:cNvSpPr/>
            <p:nvPr/>
          </p:nvSpPr>
          <p:spPr>
            <a:xfrm>
              <a:off x="5626917" y="5294508"/>
              <a:ext cx="2527188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Click Here to Begin.</a:t>
              </a:r>
            </a:p>
          </p:txBody>
        </p:sp>
      </p:grpSp>
      <p:sp>
        <p:nvSpPr>
          <p:cNvPr id="97" name="Rectangle 9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306891F-5BA6-446A-B47F-B611036443B0}"/>
              </a:ext>
            </a:extLst>
          </p:cNvPr>
          <p:cNvSpPr/>
          <p:nvPr/>
        </p:nvSpPr>
        <p:spPr>
          <a:xfrm>
            <a:off x="5674383" y="5410709"/>
            <a:ext cx="2636246" cy="58722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E65F1D6-5E17-4423-943D-6E6E15EAF0F4}"/>
              </a:ext>
            </a:extLst>
          </p:cNvPr>
          <p:cNvCxnSpPr/>
          <p:nvPr/>
        </p:nvCxnSpPr>
        <p:spPr>
          <a:xfrm>
            <a:off x="5301842" y="1770077"/>
            <a:ext cx="0" cy="4236440"/>
          </a:xfrm>
          <a:prstGeom prst="line">
            <a:avLst/>
          </a:prstGeom>
          <a:ln w="28575">
            <a:solidFill>
              <a:srgbClr val="85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hlinkClick r:id="rId5"/>
            <a:extLst>
              <a:ext uri="{FF2B5EF4-FFF2-40B4-BE49-F238E27FC236}">
                <a16:creationId xmlns:a16="http://schemas.microsoft.com/office/drawing/2014/main" xmlns="" id="{F1F998DB-8DD8-409B-B97C-23216674E6CA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4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ccel="26000" decel="74000" autoRev="1" fill="remove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13" grpId="0" animBg="1"/>
      <p:bldP spid="14" grpId="0" animBg="1"/>
      <p:bldP spid="17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WORD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bag hiya uproot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autobiography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668467" y="3429788"/>
              <a:ext cx="1500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 am an account of a person’s life.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602762" y="3265970"/>
              <a:ext cx="16386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The author of the book is the same person as the subject of the book.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FAA66FF2-67FD-40BC-91AF-FC4D50B299B0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5755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1" animBg="1"/>
      <p:bldP spid="72" grpId="0"/>
      <p:bldP spid="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oceanic played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encyclopaedia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book or a set of books about lots of different subjects.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80" dirty="0"/>
                <a:t>My contents are usually arranged in alphabetical order.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6D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4C9D06BE-64F4-44FB-B6F5-8B5AE9268DA1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7863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duty myth pump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Humpty Dumpty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fictional character in a nursery rhyme named after me.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had a great fall and I could not be put back together again.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6DA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932E8535-F66F-425E-BCC4-13A928F608E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77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battier export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Beatrix Potter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female British author who was born in 1866.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books is ‘The Tale of Peter Rabbit’.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18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315FD6BD-63DF-49A7-BF30-1E7B601A40E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8807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award elder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Edward Lear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male British poet who is famous for </a:t>
              </a:r>
              <a:r>
                <a:rPr lang="en-GB" sz="1600" b="1" spc="-70" dirty="0"/>
                <a:t>nonsense poetry.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poems is ‘The Owl and the Pussycat’.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18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8C57D798-4C2E-451B-98F9-F17918DEC4DB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08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cog old silk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Goldilocks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498110"/>
              <a:ext cx="1717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70" dirty="0"/>
                <a:t>I am the female lead character of a traditional tale.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ate porridge belonging to three mammals </a:t>
              </a:r>
              <a:r>
                <a:rPr lang="en-GB" sz="1600" b="1" spc="-100" dirty="0"/>
                <a:t>of different sizes.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E94E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CFE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A8FBF86B-1080-4F67-955E-2654A1DFC2F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269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xmlns="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xmlns="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xmlns="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april</a:t>
            </a:r>
            <a:r>
              <a:rPr lang="en-GB" sz="4000" b="1" dirty="0">
                <a:solidFill>
                  <a:schemeClr val="tx1"/>
                </a:solidFill>
              </a:rPr>
              <a:t> measle weakish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xmlns="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xmlns="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William Shakespeare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xmlns="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BF77409-DF02-49C7-B88D-232BF31016D8}"/>
                </a:ext>
              </a:extLst>
            </p:cNvPr>
            <p:cNvSpPr txBox="1"/>
            <p:nvPr/>
          </p:nvSpPr>
          <p:spPr>
            <a:xfrm>
              <a:off x="1564526" y="3411436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</a:t>
              </a:r>
              <a:br>
                <a:rPr lang="en-GB" sz="1600" b="1" dirty="0"/>
              </a:br>
              <a:r>
                <a:rPr lang="en-GB" sz="1600" b="1" dirty="0"/>
                <a:t>male British playwright born in 1564.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C4D3EA9-DC2F-48D2-87A2-54700EDCC209}"/>
                </a:ext>
              </a:extLst>
            </p:cNvPr>
            <p:cNvSpPr txBox="1"/>
            <p:nvPr/>
          </p:nvSpPr>
          <p:spPr>
            <a:xfrm>
              <a:off x="1560030" y="3454715"/>
              <a:ext cx="1733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My most famous works include ‘Romeo and Juliet’ and ‘Macbeth’.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xmlns="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/>
                  <a:t>7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xmlns="" id="{8992918E-116F-4E43-B880-9CCBC9DCCDD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161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in" id="{04BB1937-0F39-421D-9CBC-341613C8FDA1}" vid="{9C60A9DA-26C7-4238-997C-853B7CACD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52</TotalTime>
  <Words>424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How to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L Crofton</cp:lastModifiedBy>
  <cp:revision>11</cp:revision>
  <dcterms:created xsi:type="dcterms:W3CDTF">2021-02-08T20:38:10Z</dcterms:created>
  <dcterms:modified xsi:type="dcterms:W3CDTF">2021-02-28T15:42:05Z</dcterms:modified>
</cp:coreProperties>
</file>